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55"/>
  </p:notesMasterIdLst>
  <p:sldIdLst>
    <p:sldId id="256" r:id="rId2"/>
    <p:sldId id="405" r:id="rId3"/>
    <p:sldId id="416" r:id="rId4"/>
    <p:sldId id="313" r:id="rId5"/>
    <p:sldId id="406" r:id="rId6"/>
    <p:sldId id="413" r:id="rId7"/>
    <p:sldId id="414" r:id="rId8"/>
    <p:sldId id="331" r:id="rId9"/>
    <p:sldId id="377" r:id="rId10"/>
    <p:sldId id="379" r:id="rId11"/>
    <p:sldId id="381" r:id="rId12"/>
    <p:sldId id="359" r:id="rId13"/>
    <p:sldId id="366" r:id="rId14"/>
    <p:sldId id="408" r:id="rId15"/>
    <p:sldId id="361" r:id="rId16"/>
    <p:sldId id="400" r:id="rId17"/>
    <p:sldId id="425" r:id="rId18"/>
    <p:sldId id="401" r:id="rId19"/>
    <p:sldId id="409" r:id="rId20"/>
    <p:sldId id="402" r:id="rId21"/>
    <p:sldId id="360" r:id="rId22"/>
    <p:sldId id="431" r:id="rId23"/>
    <p:sldId id="364" r:id="rId24"/>
    <p:sldId id="403" r:id="rId25"/>
    <p:sldId id="411" r:id="rId26"/>
    <p:sldId id="404" r:id="rId27"/>
    <p:sldId id="430" r:id="rId28"/>
    <p:sldId id="410" r:id="rId29"/>
    <p:sldId id="417" r:id="rId30"/>
    <p:sldId id="418" r:id="rId31"/>
    <p:sldId id="365" r:id="rId32"/>
    <p:sldId id="369" r:id="rId33"/>
    <p:sldId id="370" r:id="rId34"/>
    <p:sldId id="371" r:id="rId35"/>
    <p:sldId id="373" r:id="rId36"/>
    <p:sldId id="421" r:id="rId37"/>
    <p:sldId id="422" r:id="rId38"/>
    <p:sldId id="423" r:id="rId39"/>
    <p:sldId id="424" r:id="rId40"/>
    <p:sldId id="426" r:id="rId41"/>
    <p:sldId id="419" r:id="rId42"/>
    <p:sldId id="420" r:id="rId43"/>
    <p:sldId id="429" r:id="rId44"/>
    <p:sldId id="375" r:id="rId45"/>
    <p:sldId id="432" r:id="rId46"/>
    <p:sldId id="436" r:id="rId47"/>
    <p:sldId id="437" r:id="rId48"/>
    <p:sldId id="428" r:id="rId49"/>
    <p:sldId id="435" r:id="rId50"/>
    <p:sldId id="415" r:id="rId51"/>
    <p:sldId id="434" r:id="rId52"/>
    <p:sldId id="274" r:id="rId53"/>
    <p:sldId id="275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405"/>
            <p14:sldId id="416"/>
            <p14:sldId id="313"/>
            <p14:sldId id="406"/>
            <p14:sldId id="413"/>
            <p14:sldId id="414"/>
            <p14:sldId id="331"/>
            <p14:sldId id="377"/>
            <p14:sldId id="379"/>
            <p14:sldId id="381"/>
            <p14:sldId id="359"/>
            <p14:sldId id="366"/>
            <p14:sldId id="408"/>
            <p14:sldId id="361"/>
            <p14:sldId id="400"/>
            <p14:sldId id="425"/>
            <p14:sldId id="401"/>
            <p14:sldId id="409"/>
            <p14:sldId id="402"/>
            <p14:sldId id="360"/>
            <p14:sldId id="431"/>
            <p14:sldId id="364"/>
            <p14:sldId id="403"/>
            <p14:sldId id="411"/>
            <p14:sldId id="404"/>
            <p14:sldId id="430"/>
            <p14:sldId id="410"/>
            <p14:sldId id="417"/>
            <p14:sldId id="418"/>
            <p14:sldId id="365"/>
            <p14:sldId id="369"/>
            <p14:sldId id="370"/>
            <p14:sldId id="371"/>
            <p14:sldId id="373"/>
            <p14:sldId id="421"/>
            <p14:sldId id="422"/>
            <p14:sldId id="423"/>
            <p14:sldId id="424"/>
            <p14:sldId id="426"/>
            <p14:sldId id="419"/>
            <p14:sldId id="420"/>
            <p14:sldId id="429"/>
            <p14:sldId id="375"/>
            <p14:sldId id="432"/>
            <p14:sldId id="436"/>
            <p14:sldId id="437"/>
            <p14:sldId id="428"/>
            <p14:sldId id="435"/>
            <p14:sldId id="415"/>
            <p14:sldId id="434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66FFFF"/>
    <a:srgbClr val="E0E0E5"/>
    <a:srgbClr val="FFC000"/>
    <a:srgbClr val="FFE8CB"/>
    <a:srgbClr val="FFF2CC"/>
    <a:srgbClr val="FFF4E7"/>
    <a:srgbClr val="1C7AFE"/>
    <a:srgbClr val="3BB000"/>
    <a:srgbClr val="45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4" autoAdjust="0"/>
    <p:restoredTop sz="93372" autoAdjust="0"/>
  </p:normalViewPr>
  <p:slideViewPr>
    <p:cSldViewPr>
      <p:cViewPr varScale="1">
        <p:scale>
          <a:sx n="61" d="100"/>
          <a:sy n="61" d="100"/>
        </p:scale>
        <p:origin x="88" y="96"/>
      </p:cViewPr>
      <p:guideLst>
        <p:guide orient="horz" pos="1480"/>
        <p:guide pos="6788"/>
        <p:guide pos="4316"/>
        <p:guide pos="7151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127C5-BF60-A04D-99F0-4ABDA414D07F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FFBB0DEF-D07E-6640-9E17-C7ECCF5AB752}">
      <dgm:prSet phldrT="[文本]"/>
      <dgm:spPr/>
      <dgm:t>
        <a:bodyPr/>
        <a:lstStyle/>
        <a:p>
          <a:r>
            <a:rPr lang="zh-CN" altLang="en-US" dirty="0"/>
            <a:t>机器学习方法</a:t>
          </a:r>
        </a:p>
      </dgm:t>
    </dgm:pt>
    <dgm:pt modelId="{613CAE6C-AC3E-4D43-8B4D-7FFAF071196C}" type="parTrans" cxnId="{68243C2B-935A-F749-9D8C-A02F34B13FB0}">
      <dgm:prSet/>
      <dgm:spPr/>
      <dgm:t>
        <a:bodyPr/>
        <a:lstStyle/>
        <a:p>
          <a:endParaRPr lang="zh-CN" altLang="en-US"/>
        </a:p>
      </dgm:t>
    </dgm:pt>
    <dgm:pt modelId="{E1B2C945-4820-5142-B297-179BB7DF72EA}" type="sibTrans" cxnId="{68243C2B-935A-F749-9D8C-A02F34B13FB0}">
      <dgm:prSet/>
      <dgm:spPr/>
      <dgm:t>
        <a:bodyPr/>
        <a:lstStyle/>
        <a:p>
          <a:endParaRPr lang="zh-CN" altLang="en-US"/>
        </a:p>
      </dgm:t>
    </dgm:pt>
    <dgm:pt modelId="{751AFEF4-4090-414B-956D-014F1C2502D6}">
      <dgm:prSet phldrT="[文本]"/>
      <dgm:spPr/>
      <dgm:t>
        <a:bodyPr/>
        <a:lstStyle/>
        <a:p>
          <a:r>
            <a:rPr lang="zh-CN" altLang="en-US" dirty="0"/>
            <a:t>深度学习基础</a:t>
          </a:r>
        </a:p>
      </dgm:t>
    </dgm:pt>
    <dgm:pt modelId="{5A07EE26-2251-9047-B802-9E988F8ABEB0}" type="parTrans" cxnId="{F47B47FF-BCCC-1D46-AB24-07C7591A52C5}">
      <dgm:prSet/>
      <dgm:spPr/>
      <dgm:t>
        <a:bodyPr/>
        <a:lstStyle/>
        <a:p>
          <a:endParaRPr lang="zh-CN" altLang="en-US"/>
        </a:p>
      </dgm:t>
    </dgm:pt>
    <dgm:pt modelId="{1B29C380-C273-F745-854E-15A2979BFF5F}" type="sibTrans" cxnId="{F47B47FF-BCCC-1D46-AB24-07C7591A52C5}">
      <dgm:prSet/>
      <dgm:spPr/>
      <dgm:t>
        <a:bodyPr/>
        <a:lstStyle/>
        <a:p>
          <a:endParaRPr lang="zh-CN" altLang="en-US"/>
        </a:p>
      </dgm:t>
    </dgm:pt>
    <dgm:pt modelId="{9FA9D92F-8245-4248-8CF1-EA9FEBE0739B}">
      <dgm:prSet phldrT="[文本]"/>
      <dgm:spPr/>
      <dgm:t>
        <a:bodyPr/>
        <a:lstStyle/>
        <a:p>
          <a:r>
            <a:rPr lang="zh-CN" altLang="en-US" dirty="0"/>
            <a:t>深度学习高阶</a:t>
          </a:r>
        </a:p>
      </dgm:t>
    </dgm:pt>
    <dgm:pt modelId="{AEFAA0E4-3289-0D49-AA23-49B2A3B7D294}" type="parTrans" cxnId="{5FE103BC-9912-934E-9A37-336E1F07AA3E}">
      <dgm:prSet/>
      <dgm:spPr/>
      <dgm:t>
        <a:bodyPr/>
        <a:lstStyle/>
        <a:p>
          <a:endParaRPr lang="zh-CN" altLang="en-US"/>
        </a:p>
      </dgm:t>
    </dgm:pt>
    <dgm:pt modelId="{E707198D-ADBA-D54C-AC01-8F86747C6409}" type="sibTrans" cxnId="{5FE103BC-9912-934E-9A37-336E1F07AA3E}">
      <dgm:prSet/>
      <dgm:spPr/>
      <dgm:t>
        <a:bodyPr/>
        <a:lstStyle/>
        <a:p>
          <a:endParaRPr lang="zh-CN" altLang="en-US"/>
        </a:p>
      </dgm:t>
    </dgm:pt>
    <dgm:pt modelId="{7E3852A7-2F8E-A04F-815B-96D97280D931}" type="pres">
      <dgm:prSet presAssocID="{E11127C5-BF60-A04D-99F0-4ABDA414D07F}" presName="linearFlow" presStyleCnt="0">
        <dgm:presLayoutVars>
          <dgm:resizeHandles val="exact"/>
        </dgm:presLayoutVars>
      </dgm:prSet>
      <dgm:spPr/>
    </dgm:pt>
    <dgm:pt modelId="{7BB3FBB6-10C7-C649-82FC-9E385263A6B6}" type="pres">
      <dgm:prSet presAssocID="{FFBB0DEF-D07E-6640-9E17-C7ECCF5AB752}" presName="node" presStyleLbl="node1" presStyleIdx="0" presStyleCnt="3">
        <dgm:presLayoutVars>
          <dgm:bulletEnabled val="1"/>
        </dgm:presLayoutVars>
      </dgm:prSet>
      <dgm:spPr/>
    </dgm:pt>
    <dgm:pt modelId="{3B90178D-297A-AF41-AF28-8CA3D2AA8034}" type="pres">
      <dgm:prSet presAssocID="{E1B2C945-4820-5142-B297-179BB7DF72EA}" presName="sibTrans" presStyleLbl="sibTrans2D1" presStyleIdx="0" presStyleCnt="2"/>
      <dgm:spPr/>
    </dgm:pt>
    <dgm:pt modelId="{3A1E6EF4-AA0D-DE48-B8BF-93856B18760D}" type="pres">
      <dgm:prSet presAssocID="{E1B2C945-4820-5142-B297-179BB7DF72EA}" presName="connectorText" presStyleLbl="sibTrans2D1" presStyleIdx="0" presStyleCnt="2"/>
      <dgm:spPr/>
    </dgm:pt>
    <dgm:pt modelId="{DD2F2D60-626A-EF4C-A354-1115427A02EF}" type="pres">
      <dgm:prSet presAssocID="{751AFEF4-4090-414B-956D-014F1C2502D6}" presName="node" presStyleLbl="node1" presStyleIdx="1" presStyleCnt="3">
        <dgm:presLayoutVars>
          <dgm:bulletEnabled val="1"/>
        </dgm:presLayoutVars>
      </dgm:prSet>
      <dgm:spPr/>
    </dgm:pt>
    <dgm:pt modelId="{11F4EB91-BFE5-3E42-8809-CB9A2D743066}" type="pres">
      <dgm:prSet presAssocID="{1B29C380-C273-F745-854E-15A2979BFF5F}" presName="sibTrans" presStyleLbl="sibTrans2D1" presStyleIdx="1" presStyleCnt="2"/>
      <dgm:spPr/>
    </dgm:pt>
    <dgm:pt modelId="{7B4B992D-F193-DF40-8CCC-945BCD316B1B}" type="pres">
      <dgm:prSet presAssocID="{1B29C380-C273-F745-854E-15A2979BFF5F}" presName="connectorText" presStyleLbl="sibTrans2D1" presStyleIdx="1" presStyleCnt="2"/>
      <dgm:spPr/>
    </dgm:pt>
    <dgm:pt modelId="{A7293061-8781-D743-8857-CB63E54433AA}" type="pres">
      <dgm:prSet presAssocID="{9FA9D92F-8245-4248-8CF1-EA9FEBE0739B}" presName="node" presStyleLbl="node1" presStyleIdx="2" presStyleCnt="3">
        <dgm:presLayoutVars>
          <dgm:bulletEnabled val="1"/>
        </dgm:presLayoutVars>
      </dgm:prSet>
      <dgm:spPr/>
    </dgm:pt>
  </dgm:ptLst>
  <dgm:cxnLst>
    <dgm:cxn modelId="{237F8212-3F79-0B48-9962-B7DC141148F1}" type="presOf" srcId="{E11127C5-BF60-A04D-99F0-4ABDA414D07F}" destId="{7E3852A7-2F8E-A04F-815B-96D97280D931}" srcOrd="0" destOrd="0" presId="urn:microsoft.com/office/officeart/2005/8/layout/process2"/>
    <dgm:cxn modelId="{A84C6C19-D205-3945-9DA7-E8685D26F117}" type="presOf" srcId="{1B29C380-C273-F745-854E-15A2979BFF5F}" destId="{11F4EB91-BFE5-3E42-8809-CB9A2D743066}" srcOrd="0" destOrd="0" presId="urn:microsoft.com/office/officeart/2005/8/layout/process2"/>
    <dgm:cxn modelId="{9D26442A-D2A9-FC47-BC61-EBA1B54A0F99}" type="presOf" srcId="{751AFEF4-4090-414B-956D-014F1C2502D6}" destId="{DD2F2D60-626A-EF4C-A354-1115427A02EF}" srcOrd="0" destOrd="0" presId="urn:microsoft.com/office/officeart/2005/8/layout/process2"/>
    <dgm:cxn modelId="{68243C2B-935A-F749-9D8C-A02F34B13FB0}" srcId="{E11127C5-BF60-A04D-99F0-4ABDA414D07F}" destId="{FFBB0DEF-D07E-6640-9E17-C7ECCF5AB752}" srcOrd="0" destOrd="0" parTransId="{613CAE6C-AC3E-4D43-8B4D-7FFAF071196C}" sibTransId="{E1B2C945-4820-5142-B297-179BB7DF72EA}"/>
    <dgm:cxn modelId="{D5CFE66A-3F0A-CF48-B54B-830B26A5C1E1}" type="presOf" srcId="{9FA9D92F-8245-4248-8CF1-EA9FEBE0739B}" destId="{A7293061-8781-D743-8857-CB63E54433AA}" srcOrd="0" destOrd="0" presId="urn:microsoft.com/office/officeart/2005/8/layout/process2"/>
    <dgm:cxn modelId="{5FE103BC-9912-934E-9A37-336E1F07AA3E}" srcId="{E11127C5-BF60-A04D-99F0-4ABDA414D07F}" destId="{9FA9D92F-8245-4248-8CF1-EA9FEBE0739B}" srcOrd="2" destOrd="0" parTransId="{AEFAA0E4-3289-0D49-AA23-49B2A3B7D294}" sibTransId="{E707198D-ADBA-D54C-AC01-8F86747C6409}"/>
    <dgm:cxn modelId="{123E09D9-CA56-6147-8337-FB37682635AA}" type="presOf" srcId="{1B29C380-C273-F745-854E-15A2979BFF5F}" destId="{7B4B992D-F193-DF40-8CCC-945BCD316B1B}" srcOrd="1" destOrd="0" presId="urn:microsoft.com/office/officeart/2005/8/layout/process2"/>
    <dgm:cxn modelId="{A2803CF2-4BEC-2843-8998-BE1982E80EEC}" type="presOf" srcId="{E1B2C945-4820-5142-B297-179BB7DF72EA}" destId="{3B90178D-297A-AF41-AF28-8CA3D2AA8034}" srcOrd="0" destOrd="0" presId="urn:microsoft.com/office/officeart/2005/8/layout/process2"/>
    <dgm:cxn modelId="{BF8E6DF8-2B78-4148-88D2-38F4B949E437}" type="presOf" srcId="{E1B2C945-4820-5142-B297-179BB7DF72EA}" destId="{3A1E6EF4-AA0D-DE48-B8BF-93856B18760D}" srcOrd="1" destOrd="0" presId="urn:microsoft.com/office/officeart/2005/8/layout/process2"/>
    <dgm:cxn modelId="{BB6955FB-7ED9-8E47-AFB5-2573FA466AD0}" type="presOf" srcId="{FFBB0DEF-D07E-6640-9E17-C7ECCF5AB752}" destId="{7BB3FBB6-10C7-C649-82FC-9E385263A6B6}" srcOrd="0" destOrd="0" presId="urn:microsoft.com/office/officeart/2005/8/layout/process2"/>
    <dgm:cxn modelId="{F47B47FF-BCCC-1D46-AB24-07C7591A52C5}" srcId="{E11127C5-BF60-A04D-99F0-4ABDA414D07F}" destId="{751AFEF4-4090-414B-956D-014F1C2502D6}" srcOrd="1" destOrd="0" parTransId="{5A07EE26-2251-9047-B802-9E988F8ABEB0}" sibTransId="{1B29C380-C273-F745-854E-15A2979BFF5F}"/>
    <dgm:cxn modelId="{1EB6C7CD-667E-8945-ABE2-CD2358EA8FC2}" type="presParOf" srcId="{7E3852A7-2F8E-A04F-815B-96D97280D931}" destId="{7BB3FBB6-10C7-C649-82FC-9E385263A6B6}" srcOrd="0" destOrd="0" presId="urn:microsoft.com/office/officeart/2005/8/layout/process2"/>
    <dgm:cxn modelId="{3DD71799-3F08-3246-BEDB-12A550492420}" type="presParOf" srcId="{7E3852A7-2F8E-A04F-815B-96D97280D931}" destId="{3B90178D-297A-AF41-AF28-8CA3D2AA8034}" srcOrd="1" destOrd="0" presId="urn:microsoft.com/office/officeart/2005/8/layout/process2"/>
    <dgm:cxn modelId="{74511EB1-0248-BA4F-ADBB-A93238925BF3}" type="presParOf" srcId="{3B90178D-297A-AF41-AF28-8CA3D2AA8034}" destId="{3A1E6EF4-AA0D-DE48-B8BF-93856B18760D}" srcOrd="0" destOrd="0" presId="urn:microsoft.com/office/officeart/2005/8/layout/process2"/>
    <dgm:cxn modelId="{CFC61812-6F93-0F4F-8D68-215180714C10}" type="presParOf" srcId="{7E3852A7-2F8E-A04F-815B-96D97280D931}" destId="{DD2F2D60-626A-EF4C-A354-1115427A02EF}" srcOrd="2" destOrd="0" presId="urn:microsoft.com/office/officeart/2005/8/layout/process2"/>
    <dgm:cxn modelId="{B6A2E4C4-3BB1-F740-A979-62B34A45F72F}" type="presParOf" srcId="{7E3852A7-2F8E-A04F-815B-96D97280D931}" destId="{11F4EB91-BFE5-3E42-8809-CB9A2D743066}" srcOrd="3" destOrd="0" presId="urn:microsoft.com/office/officeart/2005/8/layout/process2"/>
    <dgm:cxn modelId="{F3AC86F0-50AC-B04D-A79C-B4BD963F8DFA}" type="presParOf" srcId="{11F4EB91-BFE5-3E42-8809-CB9A2D743066}" destId="{7B4B992D-F193-DF40-8CCC-945BCD316B1B}" srcOrd="0" destOrd="0" presId="urn:microsoft.com/office/officeart/2005/8/layout/process2"/>
    <dgm:cxn modelId="{F56B4FFF-69CF-894A-ABDB-A85B2F05D291}" type="presParOf" srcId="{7E3852A7-2F8E-A04F-815B-96D97280D931}" destId="{A7293061-8781-D743-8857-CB63E54433A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3FBB6-10C7-C649-82FC-9E385263A6B6}">
      <dsp:nvSpPr>
        <dsp:cNvPr id="0" name=""/>
        <dsp:cNvSpPr/>
      </dsp:nvSpPr>
      <dsp:spPr>
        <a:xfrm>
          <a:off x="1711026" y="0"/>
          <a:ext cx="1709763" cy="949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机器学习方法</a:t>
          </a:r>
        </a:p>
      </dsp:txBody>
      <dsp:txXfrm>
        <a:off x="1738847" y="27821"/>
        <a:ext cx="1654121" cy="894226"/>
      </dsp:txXfrm>
    </dsp:sp>
    <dsp:sp modelId="{3B90178D-297A-AF41-AF28-8CA3D2AA8034}">
      <dsp:nvSpPr>
        <dsp:cNvPr id="0" name=""/>
        <dsp:cNvSpPr/>
      </dsp:nvSpPr>
      <dsp:spPr>
        <a:xfrm rot="5400000">
          <a:off x="2387808" y="973615"/>
          <a:ext cx="356200" cy="4274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2437676" y="1009235"/>
        <a:ext cx="256464" cy="249340"/>
      </dsp:txXfrm>
    </dsp:sp>
    <dsp:sp modelId="{DD2F2D60-626A-EF4C-A354-1115427A02EF}">
      <dsp:nvSpPr>
        <dsp:cNvPr id="0" name=""/>
        <dsp:cNvSpPr/>
      </dsp:nvSpPr>
      <dsp:spPr>
        <a:xfrm>
          <a:off x="1711026" y="1424803"/>
          <a:ext cx="1709763" cy="949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深度学习基础</a:t>
          </a:r>
        </a:p>
      </dsp:txBody>
      <dsp:txXfrm>
        <a:off x="1738847" y="1452624"/>
        <a:ext cx="1654121" cy="894226"/>
      </dsp:txXfrm>
    </dsp:sp>
    <dsp:sp modelId="{11F4EB91-BFE5-3E42-8809-CB9A2D743066}">
      <dsp:nvSpPr>
        <dsp:cNvPr id="0" name=""/>
        <dsp:cNvSpPr/>
      </dsp:nvSpPr>
      <dsp:spPr>
        <a:xfrm rot="5400000">
          <a:off x="2387808" y="2398418"/>
          <a:ext cx="356200" cy="4274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2437676" y="2434038"/>
        <a:ext cx="256464" cy="249340"/>
      </dsp:txXfrm>
    </dsp:sp>
    <dsp:sp modelId="{A7293061-8781-D743-8857-CB63E54433AA}">
      <dsp:nvSpPr>
        <dsp:cNvPr id="0" name=""/>
        <dsp:cNvSpPr/>
      </dsp:nvSpPr>
      <dsp:spPr>
        <a:xfrm>
          <a:off x="1711026" y="2849606"/>
          <a:ext cx="1709763" cy="949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深度学习高阶</a:t>
          </a:r>
        </a:p>
      </dsp:txBody>
      <dsp:txXfrm>
        <a:off x="1738847" y="2877427"/>
        <a:ext cx="1654121" cy="894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这部分内容是统领整个论文的，不仅仅是</a:t>
            </a:r>
            <a:r>
              <a:rPr lang="en-US" altLang="zh-CN" dirty="0"/>
              <a:t>NLP</a:t>
            </a:r>
            <a:r>
              <a:rPr lang="zh-CN" altLang="en-US" dirty="0"/>
              <a:t>方向的</a:t>
            </a:r>
            <a:r>
              <a:rPr lang="en-US" altLang="zh-CN" dirty="0"/>
              <a:t>paper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5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5A35CF-3C20-44EB-8A82-233DA554BA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7BDBE0-D017-401F-A4C0-FC15DE1E0C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3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C1568-39D6-4EC4-996D-58263AB0BC42}"/>
              </a:ext>
            </a:extLst>
          </p:cNvPr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E7FB5DB-15DE-4A4B-B6D0-44EC6B3ED668}"/>
                </a:ext>
              </a:extLst>
            </p:cNvPr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2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EB9DBD55-B0EB-495C-AC75-2654066966CC}"/>
                </a:ext>
              </a:extLst>
            </p:cNvPr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2"/>
            </a:p>
          </p:txBody>
        </p:sp>
      </p:grp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749754E-671C-4FA1-AA3C-C280DF2B7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D1549-BD81-44FB-BCAC-350EC0FC9F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DDC6-517C-4F5A-B181-706D6AE1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512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1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50505D-8A09-4AEA-94CD-E432853EA1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F44BB39-300C-4E7F-84EE-E14ADCF18E39}"/>
              </a:ext>
            </a:extLst>
          </p:cNvPr>
          <p:cNvSpPr txBox="1">
            <a:spLocks/>
          </p:cNvSpPr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A70D2-CBA7-4E6E-9821-4D737A306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6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E6CD4-214C-4B8A-BC53-C4D867B2A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161CA6-923A-4004-8F4E-BD10AA51A6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04B3FA1-0F5B-4F5A-BEBD-E4E4C2375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E0AAEA9-396C-4C96-97F0-B11A4A284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7F0B26F-572B-4F47-8B60-AA10C75CE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F9122-7082-4A9B-BADF-3CB1CDFA602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796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797" r:id="rId10"/>
    <p:sldLayoutId id="2147483682" r:id="rId11"/>
    <p:sldLayoutId id="2147483683" r:id="rId12"/>
    <p:sldLayoutId id="2147483798" r:id="rId13"/>
    <p:sldLayoutId id="21474837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tianchi.aliyun.com/competition/entrance/531810/introduction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5.readthedocs.io/en/latest/tutorials/black-box-text-classifier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ianchi.aliyun.com/competition/gameList/algorithmList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jpg"/><Relationship Id="rId2" Type="http://schemas.openxmlformats.org/officeDocument/2006/relationships/hyperlink" Target="https://ai.deepshare.net/all/327905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ianchi.aliyun.com/notebook-ai/" TargetMode="External"/><Relationship Id="rId2" Type="http://schemas.openxmlformats.org/officeDocument/2006/relationships/hyperlink" Target="https://tianchi.aliyun.com/competition/gameList/algorithmLis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ianchi.aliyun.com/competition/entrance/531810/introduc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265259"/>
            <a:ext cx="10781001" cy="2585323"/>
          </a:xfrm>
        </p:spPr>
        <p:txBody>
          <a:bodyPr/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NLP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文本分类挑战赛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开营仪式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239B56-CB31-4074-A45C-20D8A9E1E582}"/>
              </a:ext>
            </a:extLst>
          </p:cNvPr>
          <p:cNvSpPr txBox="1">
            <a:spLocks/>
          </p:cNvSpPr>
          <p:nvPr/>
        </p:nvSpPr>
        <p:spPr>
          <a:xfrm>
            <a:off x="648999" y="4264666"/>
            <a:ext cx="6156750" cy="6782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导师：阿水</a:t>
            </a:r>
          </a:p>
        </p:txBody>
      </p:sp>
    </p:spTree>
    <p:extLst>
      <p:ext uri="{BB962C8B-B14F-4D97-AF65-F5344CB8AC3E}">
        <p14:creationId xmlns:p14="http://schemas.microsoft.com/office/powerpoint/2010/main" val="224721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数据竞赛是什么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248419"/>
          </a:xfrm>
        </p:spPr>
        <p:txBody>
          <a:bodyPr/>
          <a:lstStyle/>
          <a:p>
            <a:pPr indent="-446400">
              <a:buFont typeface="Wingdings" pitchFamily="2" charset="2"/>
              <a:buChar char="n"/>
            </a:pPr>
            <a:r>
              <a:rPr lang="zh-CN" altLang="en-US" sz="1800" dirty="0">
                <a:solidFill>
                  <a:schemeClr val="bg1"/>
                </a:solidFill>
              </a:rPr>
              <a:t>数据竞赛平台：</a:t>
            </a:r>
            <a:r>
              <a:rPr lang="en-US" altLang="zh-CN" sz="1800" dirty="0">
                <a:solidFill>
                  <a:schemeClr val="bg1"/>
                </a:solidFill>
              </a:rPr>
              <a:t>Kaggle/</a:t>
            </a:r>
            <a:r>
              <a:rPr lang="zh-CN" altLang="en-US" sz="1800" dirty="0">
                <a:solidFill>
                  <a:schemeClr val="bg1"/>
                </a:solidFill>
              </a:rPr>
              <a:t>天池</a:t>
            </a:r>
            <a:r>
              <a:rPr lang="en-US" altLang="zh-CN" sz="1800" dirty="0">
                <a:solidFill>
                  <a:schemeClr val="bg1"/>
                </a:solidFill>
              </a:rPr>
              <a:t>/DC</a:t>
            </a:r>
            <a:r>
              <a:rPr lang="zh-CN" altLang="en-US" sz="1800" dirty="0">
                <a:solidFill>
                  <a:schemeClr val="bg1"/>
                </a:solidFill>
              </a:rPr>
              <a:t>竞赛</a:t>
            </a:r>
            <a:r>
              <a:rPr lang="en-US" altLang="zh-CN" sz="1800" dirty="0">
                <a:solidFill>
                  <a:schemeClr val="bg1"/>
                </a:solidFill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</a:rPr>
              <a:t>DataFountain</a:t>
            </a:r>
            <a:r>
              <a:rPr lang="en-US" altLang="zh-CN" sz="1800" dirty="0">
                <a:solidFill>
                  <a:schemeClr val="bg1"/>
                </a:solidFill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</a:rPr>
              <a:t>FlyAI</a:t>
            </a:r>
            <a:r>
              <a:rPr lang="zh-CN" altLang="en-US" sz="1800" dirty="0">
                <a:solidFill>
                  <a:schemeClr val="bg1"/>
                </a:solidFill>
              </a:rPr>
              <a:t>等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Kaggle</a:t>
            </a:r>
            <a:r>
              <a:rPr lang="zh-CN" altLang="en-US" sz="1800" dirty="0">
                <a:solidFill>
                  <a:schemeClr val="bg1"/>
                </a:solidFill>
              </a:rPr>
              <a:t>是全球最大的数据竞赛平台，每年会举办几十场竞赛，主要以算法赛和可视化比赛居多。</a:t>
            </a:r>
            <a:r>
              <a:rPr lang="en-US" altLang="zh-CN" sz="1800" dirty="0">
                <a:solidFill>
                  <a:schemeClr val="bg1"/>
                </a:solidFill>
              </a:rPr>
              <a:t>Kaggle</a:t>
            </a:r>
            <a:r>
              <a:rPr lang="zh-CN" altLang="en-US" sz="1800" dirty="0">
                <a:solidFill>
                  <a:schemeClr val="bg1"/>
                </a:solidFill>
              </a:rPr>
              <a:t>具有完整的比赛平台机制：从赛题介绍、数据分析、评分、排名和最终的分享。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What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 ?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9BB3EE-8CEE-4810-BE18-DC03077AB083}"/>
              </a:ext>
            </a:extLst>
          </p:cNvPr>
          <p:cNvSpPr txBox="1"/>
          <p:nvPr/>
        </p:nvSpPr>
        <p:spPr>
          <a:xfrm>
            <a:off x="5156148" y="3688676"/>
            <a:ext cx="2109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40B7DD"/>
                </a:solidFill>
                <a:latin typeface="+mj-ea"/>
                <a:ea typeface="+mj-ea"/>
                <a:cs typeface="+mn-cs"/>
              </a:rPr>
              <a:t>Kaggle</a:t>
            </a:r>
            <a:endParaRPr lang="zh-CN" altLang="en-US" sz="3600" dirty="0">
              <a:solidFill>
                <a:srgbClr val="40B7DD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B629D52-874C-4B2F-B491-BD5862E7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2" y="3952979"/>
            <a:ext cx="2742583" cy="44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67">
            <a:extLst>
              <a:ext uri="{FF2B5EF4-FFF2-40B4-BE49-F238E27FC236}">
                <a16:creationId xmlns:a16="http://schemas.microsoft.com/office/drawing/2014/main" id="{617328E7-FF51-4758-BE50-9C4EE9D3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8337" r="6184" b="13367"/>
          <a:stretch>
            <a:fillRect/>
          </a:stretch>
        </p:blipFill>
        <p:spPr bwMode="auto">
          <a:xfrm>
            <a:off x="8870029" y="4438130"/>
            <a:ext cx="1850244" cy="55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68">
            <a:extLst>
              <a:ext uri="{FF2B5EF4-FFF2-40B4-BE49-F238E27FC236}">
                <a16:creationId xmlns:a16="http://schemas.microsoft.com/office/drawing/2014/main" id="{FB056A2D-3F1F-499A-AAE6-F16BD79F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73" y="4806695"/>
            <a:ext cx="2389632" cy="65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EA9303AC-EC20-4C65-A8D6-F9E67FC3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16957"/>
          <a:stretch>
            <a:fillRect/>
          </a:stretch>
        </p:blipFill>
        <p:spPr bwMode="auto">
          <a:xfrm>
            <a:off x="8870029" y="5447762"/>
            <a:ext cx="1872208" cy="78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flyai竞赛社区">
            <a:extLst>
              <a:ext uri="{FF2B5EF4-FFF2-40B4-BE49-F238E27FC236}">
                <a16:creationId xmlns:a16="http://schemas.microsoft.com/office/drawing/2014/main" id="{EB411111-CFB7-4EE0-A4B3-9578A903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713486"/>
            <a:ext cx="2242219" cy="6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A83B0F-9BE5-4FBB-81A1-A31081E7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64" y="5737567"/>
            <a:ext cx="30813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770C2A-7CE8-4811-A4B1-47ABF7457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038" y="5725359"/>
            <a:ext cx="2444073" cy="5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9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数据竞赛是什么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300327"/>
          </a:xfrm>
        </p:spPr>
        <p:txBody>
          <a:bodyPr/>
          <a:lstStyle/>
          <a:p>
            <a:pPr indent="-4464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1800" dirty="0">
                <a:solidFill>
                  <a:schemeClr val="bg1"/>
                </a:solidFill>
              </a:rPr>
              <a:t>参加数据竞赛的意义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与理论相比，动手能力也同样重要：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800100" lvl="2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对数据挖掘流程的了解；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800100" lvl="2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对模型调参的了解；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800100" lvl="2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对工具库的熟练程度；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What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 ?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DBAB1-A41F-914F-B03D-70C2BF252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029" y="3212976"/>
            <a:ext cx="1542859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0474EE-4D98-9244-AA91-5F6B037A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81" y="3296026"/>
            <a:ext cx="1714500" cy="1993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3EF905-7104-A942-B243-C37EB277BE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574" y="3229716"/>
            <a:ext cx="1620000" cy="216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330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赛题介绍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Competition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4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Part2.1</a:t>
            </a:r>
            <a:r>
              <a:rPr lang="zh-CN" altLang="en-US" dirty="0"/>
              <a:t> 赛题介绍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0493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赛题名称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：零基础入门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NLP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–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新闻文本分类</a:t>
            </a:r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赛题链接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" altLang="zh-CN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https://tianchi.aliyun.com/competition/entrance/531810/introduction</a:t>
            </a:r>
            <a:endParaRPr lang="en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赛题任务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zh-CN" altLang="en-US" sz="1800" dirty="0"/>
              <a:t>以自然语言处理为背景，要求选手根据新闻文本字符对新闻的类别进行分类，这是一个经典文本分类问题。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Information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64FC5-4D70-4ADB-ABE7-1E2D7251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005064"/>
            <a:ext cx="4987676" cy="24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3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Part2.1</a:t>
            </a:r>
            <a:r>
              <a:rPr lang="zh-CN" altLang="en-US" dirty="0"/>
              <a:t> 赛题介绍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6696697" cy="38803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1</a:t>
            </a:r>
            <a:r>
              <a:rPr lang="zh-CN" altLang="en-US" sz="1800" dirty="0"/>
              <a:t>、第一阶段（</a:t>
            </a:r>
            <a:r>
              <a:rPr lang="en-US" altLang="zh-CN" sz="1800" dirty="0"/>
              <a:t>7</a:t>
            </a:r>
            <a:r>
              <a:rPr lang="zh-CN" altLang="en-US" sz="1800" dirty="0"/>
              <a:t>月</a:t>
            </a:r>
            <a:r>
              <a:rPr lang="en-US" altLang="zh-CN" sz="1800" dirty="0"/>
              <a:t>15</a:t>
            </a:r>
            <a:r>
              <a:rPr lang="zh-CN" altLang="en-US" sz="1800" dirty="0"/>
              <a:t>日</a:t>
            </a:r>
            <a:r>
              <a:rPr lang="en-US" altLang="zh-CN" sz="1800" dirty="0"/>
              <a:t>-9</a:t>
            </a:r>
            <a:r>
              <a:rPr lang="zh-CN" altLang="en-US" sz="1800" dirty="0"/>
              <a:t>月</a:t>
            </a:r>
            <a:r>
              <a:rPr lang="en-US" altLang="zh-CN" sz="1800" dirty="0"/>
              <a:t>7</a:t>
            </a:r>
            <a:r>
              <a:rPr lang="zh-CN" altLang="en-US" sz="1800" dirty="0"/>
              <a:t>日）：</a:t>
            </a:r>
            <a:r>
              <a:rPr lang="en-US" altLang="zh-CN" sz="1800" dirty="0"/>
              <a:t>A</a:t>
            </a:r>
            <a:r>
              <a:rPr lang="zh-CN" altLang="en-US" sz="1800" dirty="0"/>
              <a:t>榜；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</a:t>
            </a:r>
            <a:r>
              <a:rPr lang="zh-CN" altLang="en-US" sz="1800" dirty="0"/>
              <a:t>、第二阶段（</a:t>
            </a:r>
            <a:r>
              <a:rPr lang="en-US" altLang="zh-CN" sz="1800" dirty="0"/>
              <a:t>9</a:t>
            </a:r>
            <a:r>
              <a:rPr lang="zh-CN" altLang="en-US" sz="1800" dirty="0"/>
              <a:t>月</a:t>
            </a:r>
            <a:r>
              <a:rPr lang="en-US" altLang="zh-CN" sz="1800" dirty="0"/>
              <a:t>7</a:t>
            </a:r>
            <a:r>
              <a:rPr lang="zh-CN" altLang="en-US" sz="1800" dirty="0"/>
              <a:t>日～</a:t>
            </a:r>
            <a:r>
              <a:rPr lang="en-US" altLang="zh-CN" sz="1800" dirty="0"/>
              <a:t>9</a:t>
            </a:r>
            <a:r>
              <a:rPr lang="zh-CN" altLang="en-US" sz="1800" dirty="0"/>
              <a:t>月</a:t>
            </a:r>
            <a:r>
              <a:rPr lang="en-US" altLang="zh-CN" sz="1800" dirty="0"/>
              <a:t>8</a:t>
            </a:r>
            <a:r>
              <a:rPr lang="zh-CN" altLang="en-US" sz="1800" dirty="0"/>
              <a:t>日）：</a:t>
            </a:r>
            <a:r>
              <a:rPr lang="en-US" altLang="zh-CN" sz="1800" dirty="0"/>
              <a:t>B</a:t>
            </a:r>
            <a:r>
              <a:rPr lang="zh-CN" altLang="en-US" sz="1800" dirty="0"/>
              <a:t>榜；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冠军：</a:t>
            </a:r>
            <a:r>
              <a:rPr lang="en-US" altLang="zh-CN" sz="1800" dirty="0"/>
              <a:t>1</a:t>
            </a:r>
            <a:r>
              <a:rPr lang="zh-CN" altLang="en-US" sz="1800" dirty="0"/>
              <a:t>支队伍，奖品</a:t>
            </a:r>
            <a:r>
              <a:rPr lang="en-US" altLang="zh-CN" sz="1800" dirty="0"/>
              <a:t>: </a:t>
            </a:r>
            <a:r>
              <a:rPr lang="zh-CN" altLang="en-US" sz="1800" dirty="0"/>
              <a:t>待定（价值千元的奖品）</a:t>
            </a:r>
            <a:br>
              <a:rPr lang="zh-CN" altLang="en-US" sz="1800" dirty="0"/>
            </a:br>
            <a:r>
              <a:rPr lang="zh-CN" altLang="en-US" sz="1800" dirty="0"/>
              <a:t>亚军：</a:t>
            </a:r>
            <a:r>
              <a:rPr lang="en-US" altLang="zh-CN" sz="1800" dirty="0"/>
              <a:t>1</a:t>
            </a:r>
            <a:r>
              <a:rPr lang="zh-CN" altLang="en-US" sz="1800" dirty="0"/>
              <a:t>支队伍，奖品</a:t>
            </a:r>
            <a:r>
              <a:rPr lang="en-US" altLang="zh-CN" sz="1800" dirty="0"/>
              <a:t>: </a:t>
            </a:r>
            <a:r>
              <a:rPr lang="zh-CN" altLang="en-US" sz="1800" dirty="0"/>
              <a:t>待定（</a:t>
            </a:r>
            <a:r>
              <a:rPr lang="en-US" altLang="zh-CN" sz="1800" dirty="0"/>
              <a:t>5</a:t>
            </a:r>
            <a:r>
              <a:rPr lang="zh-CN" altLang="en-US" sz="1800" dirty="0"/>
              <a:t>百元左右奖品）</a:t>
            </a:r>
            <a:br>
              <a:rPr lang="zh-CN" altLang="en-US" sz="1800" dirty="0"/>
            </a:br>
            <a:r>
              <a:rPr lang="zh-CN" altLang="en-US" sz="1800" dirty="0"/>
              <a:t>季奖：</a:t>
            </a:r>
            <a:r>
              <a:rPr lang="en-US" altLang="zh-CN" sz="1800" dirty="0"/>
              <a:t>1</a:t>
            </a:r>
            <a:r>
              <a:rPr lang="zh-CN" altLang="en-US" sz="1800" dirty="0"/>
              <a:t>支队伍，奖品</a:t>
            </a:r>
            <a:r>
              <a:rPr lang="en-US" altLang="zh-CN" sz="1800" dirty="0"/>
              <a:t>: </a:t>
            </a:r>
            <a:r>
              <a:rPr lang="zh-CN" altLang="en-US" sz="1800" dirty="0"/>
              <a:t>待定（百元左右奖品）</a:t>
            </a:r>
            <a:br>
              <a:rPr lang="zh-CN" altLang="en-US" sz="1800" dirty="0"/>
            </a:br>
            <a:r>
              <a:rPr lang="zh-CN" altLang="en-US" sz="1800" dirty="0"/>
              <a:t>优胜奖：</a:t>
            </a:r>
            <a:r>
              <a:rPr lang="en-US" altLang="zh-CN" sz="1800" dirty="0"/>
              <a:t>10</a:t>
            </a:r>
            <a:r>
              <a:rPr lang="zh-CN" altLang="en-US" sz="1800" dirty="0"/>
              <a:t>支队伍，奖品</a:t>
            </a:r>
            <a:r>
              <a:rPr lang="en-US" altLang="zh-CN" sz="1800" dirty="0"/>
              <a:t>: </a:t>
            </a:r>
            <a:r>
              <a:rPr lang="zh-CN" altLang="en-US" sz="1800" dirty="0"/>
              <a:t>待定（</a:t>
            </a:r>
            <a:r>
              <a:rPr lang="en-US" altLang="zh-CN" sz="1800" dirty="0"/>
              <a:t>5</a:t>
            </a:r>
            <a:r>
              <a:rPr lang="zh-CN" altLang="en-US" sz="1800" dirty="0"/>
              <a:t>百元左右奖品）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所有参与选手，均有天池平台的电子证书！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FBF81E-DC06-3340-9E2C-61986E3CF6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168" y="1052736"/>
            <a:ext cx="3872681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Part2.2</a:t>
            </a:r>
            <a:r>
              <a:rPr lang="zh-CN" altLang="en-US" dirty="0"/>
              <a:t> 赛题数据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Dataset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5976617" cy="36238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</a:rPr>
              <a:t>赛题数据</a:t>
            </a:r>
            <a:r>
              <a:rPr lang="zh-CN" altLang="en-US" sz="1800" dirty="0">
                <a:solidFill>
                  <a:schemeClr val="bg1"/>
                </a:solidFill>
              </a:rPr>
              <a:t>：</a:t>
            </a:r>
            <a:r>
              <a:rPr lang="zh-CN" altLang="en-US" sz="1800" dirty="0"/>
              <a:t>赛题数据为新闻文本，并按照字符级别进行匿名处理。整合划分出</a:t>
            </a:r>
            <a:r>
              <a:rPr lang="en-US" altLang="zh-CN" sz="1800" dirty="0"/>
              <a:t>14</a:t>
            </a:r>
            <a:r>
              <a:rPr lang="zh-CN" altLang="en-US" sz="1800" dirty="0"/>
              <a:t>个候选分类类别：财经、彩票、房产、股票、家居、教育、科技、社会、时尚、时政、体育、星座、游戏、娱乐的文本数据。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使用新闻数据的理由：不同类别的新闻关键词差异大，且新闻数据一般为</a:t>
            </a:r>
            <a:r>
              <a:rPr lang="zh-CN" altLang="en-US" sz="1800" b="1" dirty="0"/>
              <a:t>长文本</a:t>
            </a:r>
            <a:r>
              <a:rPr lang="zh-CN" altLang="en-US" sz="1800" dirty="0"/>
              <a:t>，对建模的速度和精度都有较高要求。</a:t>
            </a:r>
            <a:endParaRPr lang="en-US" altLang="zh-CN" sz="1800" dirty="0"/>
          </a:p>
        </p:txBody>
      </p:sp>
      <p:pic>
        <p:nvPicPr>
          <p:cNvPr id="3" name="图片 2" descr="图片包含 游戏机, 截图&#10;&#10;描述已自动生成">
            <a:extLst>
              <a:ext uri="{FF2B5EF4-FFF2-40B4-BE49-F238E27FC236}">
                <a16:creationId xmlns:a16="http://schemas.microsoft.com/office/drawing/2014/main" id="{DCF603D3-7B61-984D-8872-848F586ECD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104" y="2059121"/>
            <a:ext cx="4940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1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Part2.2</a:t>
            </a:r>
            <a:r>
              <a:rPr lang="zh-CN" altLang="en-US" dirty="0"/>
              <a:t> 赛题数据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8744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赛题数据由以下几个部分构成：训练集</a:t>
            </a:r>
            <a:r>
              <a:rPr lang="en-US" altLang="zh-CN" sz="1800" dirty="0"/>
              <a:t>20</a:t>
            </a:r>
            <a:r>
              <a:rPr lang="en" altLang="zh-CN" sz="1800" dirty="0"/>
              <a:t>w</a:t>
            </a:r>
            <a:r>
              <a:rPr lang="zh-CN" altLang="en-US" sz="1800" dirty="0"/>
              <a:t>条样本，测试集</a:t>
            </a:r>
            <a:r>
              <a:rPr lang="en" altLang="zh-CN" sz="1800" dirty="0"/>
              <a:t>A</a:t>
            </a:r>
            <a:r>
              <a:rPr lang="zh-CN" altLang="en-US" sz="1800" dirty="0"/>
              <a:t>包括</a:t>
            </a:r>
            <a:r>
              <a:rPr lang="en-US" altLang="zh-CN" sz="1800" dirty="0"/>
              <a:t>5</a:t>
            </a:r>
            <a:r>
              <a:rPr lang="en" altLang="zh-CN" sz="1800" dirty="0"/>
              <a:t>w</a:t>
            </a:r>
            <a:r>
              <a:rPr lang="zh-CN" altLang="en-US" sz="1800" dirty="0"/>
              <a:t>条样本，测试集</a:t>
            </a:r>
            <a:r>
              <a:rPr lang="en" altLang="zh-CN" sz="1800" dirty="0"/>
              <a:t>B</a:t>
            </a:r>
            <a:r>
              <a:rPr lang="zh-CN" altLang="en-US" sz="1800" dirty="0"/>
              <a:t>包括</a:t>
            </a:r>
            <a:r>
              <a:rPr lang="en-US" altLang="zh-CN" sz="1800" dirty="0"/>
              <a:t>5</a:t>
            </a:r>
            <a:r>
              <a:rPr lang="en" altLang="zh-CN" sz="1800" dirty="0"/>
              <a:t>w</a:t>
            </a:r>
            <a:r>
              <a:rPr lang="zh-CN" altLang="en-US" sz="1800" dirty="0"/>
              <a:t>条样本。为了预防选手人工标注测试集的情况，我们将比赛数据的文本按照字符级别进行了匿名处理。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2DCE5C-1848-5F4F-90A4-291794E68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998"/>
              </p:ext>
            </p:extLst>
          </p:nvPr>
        </p:nvGraphicFramePr>
        <p:xfrm>
          <a:off x="842835" y="3455233"/>
          <a:ext cx="10515600" cy="1874520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val="2600463000"/>
                    </a:ext>
                  </a:extLst>
                </a:gridCol>
                <a:gridCol w="7995320">
                  <a:extLst>
                    <a:ext uri="{9D8B030D-6E8A-4147-A177-3AD203B41FA5}">
                      <a16:colId xmlns:a16="http://schemas.microsoft.com/office/drawing/2014/main" val="3006080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b="1" dirty="0">
                          <a:solidFill>
                            <a:schemeClr val="bg1"/>
                          </a:solidFill>
                          <a:effectLst/>
                        </a:rPr>
                        <a:t>label</a:t>
                      </a:r>
                    </a:p>
                  </a:txBody>
                  <a:tcPr marL="76200" marR="76200" marT="57150" marB="57150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b="1" dirty="0">
                          <a:solidFill>
                            <a:schemeClr val="bg1"/>
                          </a:solidFill>
                          <a:effectLst/>
                        </a:rPr>
                        <a:t>text</a:t>
                      </a:r>
                    </a:p>
                  </a:txBody>
                  <a:tcPr marL="76200" marR="76200" marT="57150" marB="57150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65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57150" marB="57150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chemeClr val="bg1"/>
                          </a:solidFill>
                          <a:effectLst/>
                        </a:rPr>
                        <a:t>57 44 66 56 2 3 3 37 5 41 9 57 44 47 45 33 13 63 58 31 17 47 0 1 1 69 26 60 62 15 21 12 49 18 38 20 50 23 57 44 45 33 25 28 47 22 52 35 30 14 24 69 54 7 48 19 11 51 16 43 26 34 53 27 64 8 4 42 36 46 65 69 29 39 15 37 57 44 45 33 69 54 7 25 40 35 30 66 56 47 55 69 61 10 60 42 36 46 65 37 5 41 32 67 6 59 47 0 1 1 68</a:t>
                      </a:r>
                    </a:p>
                  </a:txBody>
                  <a:tcPr marL="76200" marR="76200" marT="57150" marB="57150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6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66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Part2.3</a:t>
            </a:r>
            <a:r>
              <a:rPr lang="zh-CN" altLang="en-US" dirty="0"/>
              <a:t> 赛题制作流程</a:t>
            </a:r>
            <a:r>
              <a:rPr lang="en-US" altLang="zh-CN" dirty="0"/>
              <a:t>&amp;</a:t>
            </a:r>
            <a:r>
              <a:rPr lang="zh-CN" altLang="en-US" dirty="0"/>
              <a:t>难度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4265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赛题制作流程：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选择某公开中文新闻分类；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对文本进行匿名编码；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对数据类别进行采样；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赛题难度：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入门 至 中等难度，文本分类任务；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匿名数据 </a:t>
            </a:r>
            <a:r>
              <a:rPr lang="en-US" altLang="zh-CN" sz="1800" dirty="0">
                <a:solidFill>
                  <a:schemeClr val="bg1"/>
                </a:solidFill>
              </a:rPr>
              <a:t>+</a:t>
            </a:r>
            <a:r>
              <a:rPr lang="zh-CN" altLang="en-US" sz="1800" dirty="0">
                <a:solidFill>
                  <a:schemeClr val="bg1"/>
                </a:solidFill>
              </a:rPr>
              <a:t> 长文本 </a:t>
            </a:r>
            <a:r>
              <a:rPr lang="en-US" altLang="zh-CN" sz="1800" dirty="0">
                <a:solidFill>
                  <a:schemeClr val="bg1"/>
                </a:solidFill>
              </a:rPr>
              <a:t>+</a:t>
            </a:r>
            <a:r>
              <a:rPr lang="zh-CN" altLang="en-US" sz="1800" dirty="0">
                <a:solidFill>
                  <a:schemeClr val="bg1"/>
                </a:solidFill>
              </a:rPr>
              <a:t> 类别不均衡；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77A9F4-7763-4148-B5A0-46C25EEB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0888"/>
            <a:ext cx="4762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Part2.4</a:t>
            </a:r>
            <a:r>
              <a:rPr lang="zh-CN" altLang="en-US" dirty="0"/>
              <a:t> 字符匿名数据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1776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为什么采用字符匿名数据？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匿名数据更加有挑战性，无法进行人工标注；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匿名数据更加具有趣味性，如何进行数据增加、句子识别？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匿名数据更加有难度，如何从头训练词向量？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匿名处理的流程增加了难度，但更有通用性；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8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Part2.5</a:t>
            </a:r>
            <a:r>
              <a:rPr lang="zh-CN" altLang="en-US" dirty="0"/>
              <a:t> 机器配置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3B98010-1C15-2141-87F7-5ACAFAAB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0901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机器配置：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传统机器学习（</a:t>
            </a:r>
            <a:r>
              <a:rPr lang="en-US" altLang="zh-CN" sz="1800" dirty="0">
                <a:solidFill>
                  <a:schemeClr val="bg1"/>
                </a:solidFill>
              </a:rPr>
              <a:t>CPU</a:t>
            </a:r>
            <a:r>
              <a:rPr lang="zh-CN" altLang="en-US" sz="1800" dirty="0">
                <a:solidFill>
                  <a:schemeClr val="bg1"/>
                </a:solidFill>
              </a:rPr>
              <a:t>机器）：</a:t>
            </a:r>
            <a:r>
              <a:rPr lang="en-US" altLang="zh-CN" sz="1800" dirty="0">
                <a:solidFill>
                  <a:schemeClr val="bg1"/>
                </a:solidFill>
              </a:rPr>
              <a:t>8G</a:t>
            </a:r>
            <a:r>
              <a:rPr lang="zh-CN" altLang="en-US" sz="1800" dirty="0">
                <a:solidFill>
                  <a:schemeClr val="bg1"/>
                </a:solidFill>
              </a:rPr>
              <a:t>内存即可；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深度学习（</a:t>
            </a:r>
            <a:r>
              <a:rPr lang="en-US" altLang="zh-CN" sz="1800" dirty="0">
                <a:solidFill>
                  <a:schemeClr val="bg1"/>
                </a:solidFill>
              </a:rPr>
              <a:t>GPU</a:t>
            </a:r>
            <a:r>
              <a:rPr lang="zh-CN" altLang="en-US" sz="1800" dirty="0">
                <a:solidFill>
                  <a:schemeClr val="bg1"/>
                </a:solidFill>
              </a:rPr>
              <a:t>机器）：</a:t>
            </a:r>
            <a:r>
              <a:rPr lang="en-US" altLang="zh-CN" sz="1800" dirty="0">
                <a:solidFill>
                  <a:schemeClr val="bg1"/>
                </a:solidFill>
              </a:rPr>
              <a:t>1080ti</a:t>
            </a:r>
            <a:r>
              <a:rPr lang="zh-CN" altLang="en-US" sz="1800" dirty="0">
                <a:solidFill>
                  <a:schemeClr val="bg1"/>
                </a:solidFill>
              </a:rPr>
              <a:t>即可；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所有深度之眼课程会员，将提供一键运行的</a:t>
            </a:r>
            <a:r>
              <a:rPr lang="en-US" altLang="zh-CN" sz="1800" dirty="0">
                <a:solidFill>
                  <a:schemeClr val="bg1"/>
                </a:solidFill>
              </a:rPr>
              <a:t>GPU</a:t>
            </a:r>
            <a:r>
              <a:rPr lang="zh-CN" altLang="en-US" sz="1800" dirty="0">
                <a:solidFill>
                  <a:schemeClr val="bg1"/>
                </a:solidFill>
              </a:rPr>
              <a:t>环境；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74DF5D-CE6D-FB46-A17B-D0C97714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772816"/>
            <a:ext cx="3705932" cy="39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57" y="660799"/>
            <a:ext cx="6786465" cy="590931"/>
          </a:xfrm>
        </p:spPr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57" y="2104862"/>
            <a:ext cx="11233152" cy="4092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阿水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，数据挖掘与数据竞赛爱好者，天池出题人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天池数据大神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Kaggle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排名</a:t>
            </a:r>
            <a:r>
              <a:rPr lang="zh-CN" altLang="en-US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前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500</a:t>
            </a:r>
            <a:r>
              <a:rPr lang="zh-CN" altLang="en-US" sz="24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sz="24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知乎大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V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，粉丝量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8K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，阅读量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15w+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公众号，粉丝量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1w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，阅读量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10w+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Github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，竞赛开源项目被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star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1.1K+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次（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N~10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）竞赛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Top3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，竞赛奖金收入</a:t>
            </a:r>
            <a:r>
              <a:rPr lang="en-US" altLang="zh-CN" sz="24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10w+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about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27EA2C-CA17-9541-9EA4-3537B749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233" y="2634345"/>
            <a:ext cx="2208391" cy="25531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13C01E-5661-4A24-94D0-5E83F0506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29" y="5716944"/>
            <a:ext cx="3006576" cy="38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BC9853DF-CCF4-4C33-9278-99538529BA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59E0989E-E2C6-4068-9B68-0A1F81F4BB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AD0A4F-5CA5-4299-AF76-9FAE0D0359BE}"/>
              </a:ext>
            </a:extLst>
          </p:cNvPr>
          <p:cNvSpPr txBox="1"/>
          <p:nvPr/>
        </p:nvSpPr>
        <p:spPr>
          <a:xfrm>
            <a:off x="6328600" y="4110652"/>
            <a:ext cx="16930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B0F0"/>
                </a:solidFill>
              </a:rPr>
              <a:t>Kaggle</a:t>
            </a:r>
            <a:endParaRPr lang="zh-CN" altLang="en-US" sz="4000" dirty="0">
              <a:solidFill>
                <a:srgbClr val="00B0F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57EDFF-50F2-4972-9CEC-EE31E9DC7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46" y="2731989"/>
            <a:ext cx="943981" cy="90720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456ABEB-75A1-4579-A14C-E1C552E3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296" y="1613025"/>
            <a:ext cx="1238263" cy="58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8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Part2.6</a:t>
            </a:r>
            <a:r>
              <a:rPr lang="zh-CN" altLang="en-US" dirty="0"/>
              <a:t>赛题评价指标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13B98010-1C15-2141-87F7-5ACAFAABAF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9423" y="2070904"/>
                <a:ext cx="11233152" cy="341067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/>
                  <a:t>赛题评价指标：使用每类新闻的</a:t>
                </a:r>
                <a:r>
                  <a:rPr lang="en-US" altLang="zh-CN" sz="1800" dirty="0"/>
                  <a:t>F1</a:t>
                </a:r>
                <a:r>
                  <a:rPr lang="zh-CN" altLang="en-US" sz="1800" dirty="0"/>
                  <a:t>均值；</a:t>
                </a:r>
                <a:br>
                  <a:rPr lang="en-US" altLang="zh-CN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1=2∗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" altLang="zh-CN" sz="1800" i="1" dirty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pPr>
                  <a:lnSpc>
                    <a:spcPct val="150000"/>
                  </a:lnSpc>
                </a:pPr>
                <a:r>
                  <a:rPr lang="zh-CN" altLang="en" sz="1800" dirty="0"/>
                  <a:t>为什么</a:t>
                </a:r>
                <a:r>
                  <a:rPr lang="zh-CN" altLang="en-US" sz="1800" dirty="0"/>
                  <a:t>选择类别</a:t>
                </a:r>
                <a:r>
                  <a:rPr lang="en-US" altLang="zh-CN" sz="1800" dirty="0"/>
                  <a:t>F1</a:t>
                </a:r>
                <a:r>
                  <a:rPr lang="zh-CN" altLang="en-US" sz="1800" dirty="0"/>
                  <a:t>均值进行评价？</a:t>
                </a:r>
                <a:endParaRPr lang="en-US" altLang="zh-CN" sz="1800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sz="1800" dirty="0"/>
                  <a:t>兼顾召回与排序；</a:t>
                </a:r>
                <a:endParaRPr lang="en-US" altLang="zh-CN" sz="1800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sz="1800" dirty="0"/>
                  <a:t>考虑类别不均衡；</a:t>
                </a:r>
                <a:br>
                  <a:rPr lang="en" altLang="zh-CN" dirty="0"/>
                </a:b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13B98010-1C15-2141-87F7-5ACAFAABA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9423" y="2070904"/>
                <a:ext cx="11233152" cy="3410677"/>
              </a:xfrm>
              <a:blipFill>
                <a:blip r:embed="rId2"/>
                <a:stretch>
                  <a:fillRect l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6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Part2</a:t>
            </a:r>
            <a:r>
              <a:rPr lang="zh-CN" altLang="en-US" dirty="0"/>
              <a:t> 总结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10373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赛题介绍</a:t>
            </a:r>
            <a:endParaRPr lang="en-US" altLang="zh-CN" sz="1800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NLP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新闻文本分类挑战赛，赛题介绍；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赛题数据</a:t>
            </a:r>
            <a:endParaRPr lang="en-US" altLang="zh-CN" sz="1800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赛题数据解析，数据来源 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&amp;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制作过程；</a:t>
            </a:r>
          </a:p>
          <a:p>
            <a:r>
              <a:rPr lang="en-US" altLang="zh-CN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</a:t>
            </a:r>
            <a:r>
              <a:rPr lang="zh-CN" altLang="en-US" sz="1800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评价指标</a:t>
            </a:r>
            <a:endParaRPr lang="en-US" altLang="zh-CN" sz="1800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zh-CN" altLang="en-US" sz="1800" dirty="0">
                <a:ea typeface="思源黑体 CN Regular" panose="020B0500000000000000" pitchFamily="34" charset="-122"/>
              </a:rPr>
              <a:t>赛题评价指标设计与介绍</a:t>
            </a:r>
            <a:endParaRPr lang="en-US" altLang="zh-CN" sz="1800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Introduction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2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互动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241687"/>
          </a:xfrm>
        </p:spPr>
        <p:txBody>
          <a:bodyPr/>
          <a:lstStyle/>
          <a:p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问：你还知道哪些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NLP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相关的赛题或者任务吗？</a:t>
            </a:r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名回答同学将获得精美礼物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~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03F2CA-E3CF-894E-A90B-2BCB3E693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Fun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75A165-52FB-604B-A829-E4FBFCAC5C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072" y="1916832"/>
            <a:ext cx="4294711" cy="31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赛题思路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Competition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Idea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4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7213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赛题任务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：文本分类任务；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赛题思路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：构建文本分类模型完成；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TFIDF</a:t>
            </a: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提取特征 </a:t>
            </a:r>
            <a:r>
              <a:rPr lang="en-US" altLang="zh-CN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SVM</a:t>
            </a: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分类；（线上</a:t>
            </a:r>
            <a:r>
              <a:rPr lang="en-US" altLang="zh-CN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0.93</a:t>
            </a:r>
            <a:r>
              <a:rPr lang="zh-CN" altLang="en-US" sz="1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  <a:endParaRPr lang="en-US" altLang="zh-CN" sz="1800" u="sng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：训练</a:t>
            </a: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FastText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词向量并分类；（线上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0.94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：训练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Word2Vec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词向量 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TextCNN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模型分类；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线上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0.95)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：训练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Bert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词向量并分类；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线上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0.98)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Bert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分类 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统计特征的树模型；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19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39403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本地验证集构建：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交叉验证法（训练多次，精度增益大）；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留出法（训练一次，快速）；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F332B4-EB08-684A-B366-981E1EDB1B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016" y="1124744"/>
            <a:ext cx="4471687" cy="53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39403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学习路线</a:t>
            </a:r>
            <a:r>
              <a:rPr lang="en-US" altLang="zh-CN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&amp;</a:t>
            </a: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知识点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路线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：统计机器学习与文本分类；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思路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：深度学习与词向量；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F51A60-C202-914F-BA5C-2F7236BD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2060848"/>
            <a:ext cx="6427532" cy="4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6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8823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学习细节：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匿名数据集如何进行数据扩增？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如何缓解样本不均衡的情况？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如何完成模型集成？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8A2404-FA48-B649-AD18-8A540BE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852936"/>
            <a:ext cx="6835102" cy="27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370714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当你在爬山时，应该知道：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你爬了多少（路程）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你爬的路线（方向）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你爬的时间（进度）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沿途的风景（收获）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44F17F-2A7C-8444-8698-7F7E5A88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95" y="2349500"/>
            <a:ext cx="6286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370714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参赛流程：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登录天池，下载数据；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配置环境（深度之眼学员联系助教领取）；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跑通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模型，并提交结果；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理解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知识点，继续迭代模型；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3FDEA294-08F3-A246-9978-F56C4CCAE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342256"/>
              </p:ext>
            </p:extLst>
          </p:nvPr>
        </p:nvGraphicFramePr>
        <p:xfrm>
          <a:off x="6555382" y="1916832"/>
          <a:ext cx="5131817" cy="379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69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633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竞赛对我个人：</a:t>
            </a:r>
            <a:endParaRPr lang="en-US" altLang="zh-CN" sz="1800" b="1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改变了学习的方式：从知识点学习转变为从问题开始学习；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改变了生活的方式：个人变得积极主动，勇于尝试；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扩大我的眼界：数据处理、数据分析、机器学习；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锻炼了我的技能：我第一段</a:t>
            </a:r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Python</a:t>
            </a: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学习</a:t>
            </a:r>
            <a:r>
              <a:rPr lang="en-US" altLang="zh-CN" sz="18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XGBoost</a:t>
            </a: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风控竞赛；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about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65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39403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对模型结果进行可视化：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哪些字和位置是模型关注的？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哪些字可以组成词语？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49A81-30DD-3D46-9672-5EE733D36A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389" y="3510897"/>
            <a:ext cx="7475220" cy="25156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9BC195-F5C9-0744-A274-9CD60EE500C2}"/>
              </a:ext>
            </a:extLst>
          </p:cNvPr>
          <p:cNvSpPr/>
          <p:nvPr/>
        </p:nvSpPr>
        <p:spPr>
          <a:xfrm>
            <a:off x="598636" y="6220168"/>
            <a:ext cx="8017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https://eli5.readthedocs.io/en/latest/tutorials/black-box-text-classifiers.html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7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 赛题思路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973169"/>
          </a:xfrm>
        </p:spPr>
        <p:txBody>
          <a:bodyPr/>
          <a:lstStyle/>
          <a:p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思路设计</a:t>
            </a:r>
            <a:endParaRPr lang="en-US" altLang="zh-CN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数据竞赛的定义、类型，与数学建模的区别和联系；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思路细节</a:t>
            </a:r>
            <a:endParaRPr lang="en-US" altLang="zh-CN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数据竞赛有哪些解题流程，每个步骤要做些什么？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2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代码讲解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Code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2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Part4</a:t>
            </a:r>
            <a:r>
              <a:rPr lang="zh-CN" altLang="en-US" dirty="0"/>
              <a:t> 代码讲解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008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代码基础</a:t>
            </a:r>
            <a:endParaRPr lang="en-US" altLang="zh-CN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基础技能包括：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Python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基础、</a:t>
            </a: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Sklearn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进阶技能：</a:t>
            </a: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Keras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Pytorch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使用，词向量训练与使用；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085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Part4</a:t>
            </a:r>
            <a:r>
              <a:rPr lang="zh-CN" altLang="en-US" dirty="0"/>
              <a:t> 代码讲解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170146"/>
          </a:xfrm>
        </p:spPr>
        <p:txBody>
          <a:bodyPr/>
          <a:lstStyle/>
          <a:p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代码细节</a:t>
            </a:r>
            <a:endParaRPr lang="en-US" altLang="zh-CN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Aft>
                <a:spcPts val="1800"/>
              </a:spcAft>
            </a:pP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代码思路使用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TFIDF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8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Sklearn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中的机器学习模型；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线上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F1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得分：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0.91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左右；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训练时间：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分钟；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Idea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11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经验分享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Experience Sharing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3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Part5</a:t>
            </a:r>
            <a:r>
              <a:rPr lang="zh-CN" altLang="en-US" dirty="0"/>
              <a:t> 经验分享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0314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1.</a:t>
            </a:r>
            <a:r>
              <a:rPr lang="zh-CN" altLang="en-US" b="1" dirty="0">
                <a:solidFill>
                  <a:srgbClr val="FFC000"/>
                </a:solidFill>
              </a:rPr>
              <a:t>做竞赛是提升能力的方式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竞赛是公平公开的学习方式，能在其中学习到很多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竞赛是一段不错的经历；</a:t>
            </a:r>
            <a:endParaRPr lang="en-US" altLang="zh-CN" sz="1800" dirty="0"/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能够体现能力；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能够体现经验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项目；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能够持续学习（建议大家至少每种类型比赛都参加下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~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Experience Sharing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9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Part5</a:t>
            </a:r>
            <a:r>
              <a:rPr lang="zh-CN" altLang="en-US" dirty="0"/>
              <a:t> 经验分享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136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2.</a:t>
            </a:r>
            <a:r>
              <a:rPr lang="zh-CN" altLang="en-US" b="1" dirty="0">
                <a:solidFill>
                  <a:srgbClr val="FFC000"/>
                </a:solidFill>
              </a:rPr>
              <a:t>对学习过程有预期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课程提供了代码环境、交流社群和问答机制；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比赛课程能带领大家学习，但不能代替大家学习；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希望大家多思考多尝试；</a:t>
            </a:r>
            <a:endParaRPr lang="en-US" altLang="zh-CN" sz="1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Experience Sharing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36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Part5</a:t>
            </a:r>
            <a:r>
              <a:rPr lang="zh-CN" altLang="en-US" dirty="0"/>
              <a:t> 经验分享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1420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3.</a:t>
            </a:r>
            <a:r>
              <a:rPr lang="zh-CN" altLang="en-US" b="1" dirty="0">
                <a:solidFill>
                  <a:srgbClr val="FFC000"/>
                </a:solidFill>
              </a:rPr>
              <a:t>多分享、多沟通</a:t>
            </a:r>
            <a:r>
              <a:rPr lang="en-US" altLang="zh-CN" b="1" dirty="0">
                <a:solidFill>
                  <a:srgbClr val="FFC000"/>
                </a:solidFill>
              </a:rPr>
              <a:t>&amp;</a:t>
            </a:r>
            <a:r>
              <a:rPr lang="zh-CN" altLang="en-US" b="1" dirty="0">
                <a:solidFill>
                  <a:srgbClr val="FFC000"/>
                </a:solidFill>
              </a:rPr>
              <a:t>多总结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好的学习资料可以分享给大家；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希望大家多动手尝试，并记录下自己的经验；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/>
              <a:t>切记闭门造车，勇与交流组队</a:t>
            </a:r>
            <a:endParaRPr lang="en-US" altLang="zh-CN" sz="1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Experience Sharing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14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Part5</a:t>
            </a:r>
            <a:r>
              <a:rPr lang="zh-CN" altLang="en-US" dirty="0"/>
              <a:t>课程安排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Experience Sharing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113A3D2-7915-194A-9737-CA9D959A703D}"/>
              </a:ext>
            </a:extLst>
          </p:cNvPr>
          <p:cNvSpPr txBox="1">
            <a:spLocks/>
          </p:cNvSpPr>
          <p:nvPr/>
        </p:nvSpPr>
        <p:spPr>
          <a:xfrm>
            <a:off x="479423" y="2070904"/>
            <a:ext cx="11233152" cy="2142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4.</a:t>
            </a:r>
            <a:r>
              <a:rPr lang="zh-CN" altLang="en-US" b="1" dirty="0">
                <a:solidFill>
                  <a:srgbClr val="FFC000"/>
                </a:solidFill>
              </a:rPr>
              <a:t>按时上课打开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按时上课，积极互动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每周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r>
              <a:rPr lang="zh-CN" altLang="en-US" sz="1800" dirty="0">
                <a:solidFill>
                  <a:schemeClr val="bg1"/>
                </a:solidFill>
              </a:rPr>
              <a:t>次直播，共</a:t>
            </a:r>
            <a:r>
              <a:rPr lang="en-US" altLang="zh-CN" sz="1800" dirty="0">
                <a:solidFill>
                  <a:schemeClr val="bg1"/>
                </a:solidFill>
              </a:rPr>
              <a:t>8</a:t>
            </a:r>
            <a:r>
              <a:rPr lang="zh-CN" altLang="en-US" sz="1800" dirty="0">
                <a:solidFill>
                  <a:schemeClr val="bg1"/>
                </a:solidFill>
              </a:rPr>
              <a:t>次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7F4F71-46F0-44B8-B0DA-BB0EA196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163824"/>
            <a:ext cx="5648094" cy="545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2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A47DBF-F014-4135-87F5-56810046C443}"/>
              </a:ext>
            </a:extLst>
          </p:cNvPr>
          <p:cNvGrpSpPr/>
          <p:nvPr/>
        </p:nvGrpSpPr>
        <p:grpSpPr>
          <a:xfrm>
            <a:off x="3430922" y="532708"/>
            <a:ext cx="5870447" cy="1096067"/>
            <a:chOff x="3769988" y="2446506"/>
            <a:chExt cx="5870447" cy="1096067"/>
          </a:xfrm>
        </p:grpSpPr>
        <p:sp>
          <p:nvSpPr>
            <p:cNvPr id="21" name="文本占位符 2">
              <a:extLst>
                <a:ext uri="{FF2B5EF4-FFF2-40B4-BE49-F238E27FC236}">
                  <a16:creationId xmlns:a16="http://schemas.microsoft.com/office/drawing/2014/main" id="{8A939ECE-C1B8-4A5B-BF3C-501EB158A181}"/>
                </a:ext>
              </a:extLst>
            </p:cNvPr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入门数据竞赛（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10min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）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E06010A-F992-4999-B24F-60C718EA488A}"/>
                </a:ext>
              </a:extLst>
            </p:cNvPr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BD46BAE-D15F-409A-997C-2AC06CD29D21}"/>
                  </a:ext>
                </a:extLst>
              </p:cNvPr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200D44B-82CD-4707-8EE9-41A9AC92D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A2F8843-6A4E-418A-89AB-C5B55DB7E2A9}"/>
              </a:ext>
            </a:extLst>
          </p:cNvPr>
          <p:cNvGrpSpPr/>
          <p:nvPr/>
        </p:nvGrpSpPr>
        <p:grpSpPr>
          <a:xfrm>
            <a:off x="3430922" y="1802067"/>
            <a:ext cx="5870447" cy="1096067"/>
            <a:chOff x="3769988" y="2446506"/>
            <a:chExt cx="5870447" cy="1096067"/>
          </a:xfrm>
        </p:grpSpPr>
        <p:sp>
          <p:nvSpPr>
            <p:cNvPr id="42" name="文本占位符 2">
              <a:extLst>
                <a:ext uri="{FF2B5EF4-FFF2-40B4-BE49-F238E27FC236}">
                  <a16:creationId xmlns:a16="http://schemas.microsoft.com/office/drawing/2014/main" id="{F6CDFE81-961F-4BC8-944C-0D816355214E}"/>
                </a:ext>
              </a:extLst>
            </p:cNvPr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赛题介绍（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25min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）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6377760-14C3-4989-A09C-094861B93B5E}"/>
                </a:ext>
              </a:extLst>
            </p:cNvPr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32EED36-ADF7-4A97-A24F-EAD8EC589566}"/>
                  </a:ext>
                </a:extLst>
              </p:cNvPr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ACD6FEA-9C79-4919-9439-E4CFEE2F2A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047431-743A-4441-894A-DDAB2E4A6CE7}"/>
              </a:ext>
            </a:extLst>
          </p:cNvPr>
          <p:cNvGrpSpPr/>
          <p:nvPr/>
        </p:nvGrpSpPr>
        <p:grpSpPr>
          <a:xfrm>
            <a:off x="3430922" y="3052435"/>
            <a:ext cx="5870447" cy="1096067"/>
            <a:chOff x="3769988" y="2446506"/>
            <a:chExt cx="5870447" cy="1096067"/>
          </a:xfrm>
        </p:grpSpPr>
        <p:sp>
          <p:nvSpPr>
            <p:cNvPr id="13" name="文本占位符 2">
              <a:extLst>
                <a:ext uri="{FF2B5EF4-FFF2-40B4-BE49-F238E27FC236}">
                  <a16:creationId xmlns:a16="http://schemas.microsoft.com/office/drawing/2014/main" id="{5AC558AD-CC74-4411-977F-DC8825F94747}"/>
                </a:ext>
              </a:extLst>
            </p:cNvPr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赛题思路（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25min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）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38C299-0099-44EE-B781-CB47911577A9}"/>
                </a:ext>
              </a:extLst>
            </p:cNvPr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6B08EF-7A89-4AF7-9000-8B91E8D5BB4D}"/>
                  </a:ext>
                </a:extLst>
              </p:cNvPr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A9A48DC-9ED3-497A-BF0B-8F7325B7E9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333F7B-32DD-4C48-83D0-DFE1104FCF73}"/>
              </a:ext>
            </a:extLst>
          </p:cNvPr>
          <p:cNvGrpSpPr/>
          <p:nvPr/>
        </p:nvGrpSpPr>
        <p:grpSpPr>
          <a:xfrm>
            <a:off x="3430922" y="4277149"/>
            <a:ext cx="5870447" cy="1096067"/>
            <a:chOff x="3769988" y="2446506"/>
            <a:chExt cx="5870447" cy="1096067"/>
          </a:xfrm>
        </p:grpSpPr>
        <p:sp>
          <p:nvSpPr>
            <p:cNvPr id="18" name="文本占位符 2">
              <a:extLst>
                <a:ext uri="{FF2B5EF4-FFF2-40B4-BE49-F238E27FC236}">
                  <a16:creationId xmlns:a16="http://schemas.microsoft.com/office/drawing/2014/main" id="{97A3AD13-A3FF-4496-BA71-15A8ACBC78AA}"/>
                </a:ext>
              </a:extLst>
            </p:cNvPr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代码讲解（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15min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）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36CAD05-A01D-4B59-8E10-4E797FB14872}"/>
                </a:ext>
              </a:extLst>
            </p:cNvPr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C0F3F06-C69E-4470-B559-5ACD1DFC1992}"/>
                  </a:ext>
                </a:extLst>
              </p:cNvPr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9D22EE5-A7D7-4F1E-8801-CDB2C4249C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531C48-F0A8-8447-901E-981DC6C7B20A}"/>
              </a:ext>
            </a:extLst>
          </p:cNvPr>
          <p:cNvGrpSpPr/>
          <p:nvPr/>
        </p:nvGrpSpPr>
        <p:grpSpPr>
          <a:xfrm>
            <a:off x="3430922" y="5415231"/>
            <a:ext cx="5870447" cy="1096067"/>
            <a:chOff x="3769988" y="2446506"/>
            <a:chExt cx="5870447" cy="1096067"/>
          </a:xfrm>
        </p:grpSpPr>
        <p:sp>
          <p:nvSpPr>
            <p:cNvPr id="28" name="文本占位符 2">
              <a:extLst>
                <a:ext uri="{FF2B5EF4-FFF2-40B4-BE49-F238E27FC236}">
                  <a16:creationId xmlns:a16="http://schemas.microsoft.com/office/drawing/2014/main" id="{3715B233-B399-F440-94F1-AD6B6B44CF83}"/>
                </a:ext>
              </a:extLst>
            </p:cNvPr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经验分享（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25min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）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56AA102-1BAE-0244-A590-6B9ED67A77AE}"/>
                </a:ext>
              </a:extLst>
            </p:cNvPr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C4C7DA1-F1B7-6840-883A-F0290B91C24B}"/>
                  </a:ext>
                </a:extLst>
              </p:cNvPr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1" name="直接连接符 25">
                <a:extLst>
                  <a:ext uri="{FF2B5EF4-FFF2-40B4-BE49-F238E27FC236}">
                    <a16:creationId xmlns:a16="http://schemas.microsoft.com/office/drawing/2014/main" id="{0D0C1340-A236-5545-82CA-5872ADDD4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6000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Part5</a:t>
            </a:r>
            <a:r>
              <a:rPr lang="zh-CN" altLang="en-US" dirty="0"/>
              <a:t> 经验分享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Experience Sharing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113A3D2-7915-194A-9737-CA9D959A703D}"/>
              </a:ext>
            </a:extLst>
          </p:cNvPr>
          <p:cNvSpPr txBox="1">
            <a:spLocks/>
          </p:cNvSpPr>
          <p:nvPr/>
        </p:nvSpPr>
        <p:spPr>
          <a:xfrm>
            <a:off x="479423" y="2070904"/>
            <a:ext cx="11233152" cy="15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5.</a:t>
            </a:r>
            <a:r>
              <a:rPr lang="zh-CN" altLang="en-US" b="1" dirty="0">
                <a:solidFill>
                  <a:srgbClr val="FFC000"/>
                </a:solidFill>
              </a:rPr>
              <a:t>免费课程配套讲义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所有报名课程的学生，免费获取；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讲义已经累计帮助</a:t>
            </a:r>
            <a:r>
              <a:rPr lang="en-US" altLang="zh-CN" sz="1800" dirty="0">
                <a:solidFill>
                  <a:schemeClr val="bg1"/>
                </a:solidFill>
              </a:rPr>
              <a:t>3k+</a:t>
            </a:r>
            <a:r>
              <a:rPr lang="zh-CN" altLang="en-US" sz="1800" dirty="0">
                <a:solidFill>
                  <a:schemeClr val="bg1"/>
                </a:solidFill>
              </a:rPr>
              <a:t>同学入门</a:t>
            </a:r>
            <a:r>
              <a:rPr lang="en-US" altLang="zh-CN" sz="1800" dirty="0">
                <a:solidFill>
                  <a:schemeClr val="bg1"/>
                </a:solidFill>
              </a:rPr>
              <a:t>Kaggle</a:t>
            </a:r>
            <a:r>
              <a:rPr lang="zh-CN" altLang="en-US" sz="1800" dirty="0">
                <a:solidFill>
                  <a:schemeClr val="bg1"/>
                </a:solidFill>
              </a:rPr>
              <a:t>！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D4B63C-1F8F-E54C-A3B6-35960CE49A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139" y="1628775"/>
            <a:ext cx="5060035" cy="409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Q&amp;A</a:t>
            </a:r>
            <a:r>
              <a:rPr lang="zh-CN" altLang="en-US" dirty="0"/>
              <a:t>互动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Ask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anything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2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Ask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anything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62523-0493-3544-88BC-EBFAE01EF5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0585128" cy="2920736"/>
          </a:xfrm>
        </p:spPr>
        <p:txBody>
          <a:bodyPr/>
          <a:lstStyle/>
          <a:p>
            <a:pPr indent="-446400"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小白如何入门数据竞赛？</a:t>
            </a:r>
          </a:p>
          <a:p>
            <a:pPr>
              <a:spcBef>
                <a:spcPts val="2200"/>
              </a:spcBef>
            </a:pPr>
            <a:r>
              <a:rPr lang="zh-CN" altLang="en-US" dirty="0">
                <a:solidFill>
                  <a:schemeClr val="bg1"/>
                </a:solidFill>
              </a:rPr>
              <a:t>如果你想从零学习竞赛，可能会遇到以下问题：</a:t>
            </a:r>
            <a:endParaRPr lang="en-US" altLang="zh-CN" dirty="0">
              <a:solidFill>
                <a:schemeClr val="bg1"/>
              </a:solidFill>
            </a:endParaRPr>
          </a:p>
          <a:p>
            <a:pPr lvl="1" indent="-4464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对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和操作系统不太熟悉；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lvl="1" indent="-4464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对机器学习理论和库使用不太熟悉；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强烈建议参加我们的课程，无痛上手</a:t>
            </a:r>
            <a:r>
              <a:rPr lang="en-US" altLang="zh-CN" dirty="0">
                <a:solidFill>
                  <a:schemeClr val="bg1"/>
                </a:solidFill>
              </a:rPr>
              <a:t>Kaggle</a:t>
            </a:r>
            <a:r>
              <a:rPr lang="zh-CN" altLang="en-US" dirty="0">
                <a:solidFill>
                  <a:schemeClr val="bg1"/>
                </a:solidFill>
              </a:rPr>
              <a:t>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0AF61E-6556-554A-BC3C-C6CA984AF1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92" y="1628800"/>
            <a:ext cx="3571847" cy="43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43170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接下来做什么？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加入我们的社群。并在天池平台上完成报名；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获取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和运行环境，顺利完成代码提交；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阅读所给的资料，对赛题增加了解；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需要帮助组队的同学登记表单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</a:rPr>
              <a:t>需要</a:t>
            </a:r>
            <a:r>
              <a:rPr lang="en-US" altLang="zh-CN" sz="1800" dirty="0">
                <a:solidFill>
                  <a:schemeClr val="bg1"/>
                </a:solidFill>
              </a:rPr>
              <a:t>DBC</a:t>
            </a:r>
            <a:r>
              <a:rPr lang="zh-CN" altLang="en-US" sz="1800" dirty="0">
                <a:solidFill>
                  <a:schemeClr val="bg1"/>
                </a:solidFill>
              </a:rPr>
              <a:t>的同学及时登记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请在本周五</a:t>
            </a:r>
            <a:r>
              <a:rPr lang="en-US" altLang="zh-CN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r>
              <a:rPr lang="zh-CN" altLang="en-US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前登记，错过不计！</a:t>
            </a:r>
            <a:endParaRPr lang="en-US" altLang="zh-CN" sz="18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Ask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anything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99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136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b="1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你真的理解数据了么？</a:t>
            </a:r>
            <a:endParaRPr lang="en-US" altLang="zh-CN" b="1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赛题数据虽然匿名化，但还是可以找到找一些细节的。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如何对长句子做截断？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如何找到每类新闻对应的关键词？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Ask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anything</a:t>
            </a:r>
            <a:endParaRPr lang="zh-CN" altLang="en-US" dirty="0"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39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互动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241687"/>
          </a:xfrm>
        </p:spPr>
        <p:txBody>
          <a:bodyPr/>
          <a:lstStyle/>
          <a:p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问：你还想学习哪场算法竞赛呢，告诉我们！</a:t>
            </a:r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名回答同学将获得精美礼物</a:t>
            </a:r>
            <a:r>
              <a:rPr lang="en-US" altLang="zh-CN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~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03F2CA-E3CF-894E-A90B-2BCB3E693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Fun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8DCDCA-EB5A-CE4C-8814-FD037597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1772816"/>
            <a:ext cx="3683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22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5" y="491689"/>
            <a:ext cx="6786465" cy="589280"/>
          </a:xfrm>
        </p:spPr>
        <p:txBody>
          <a:bodyPr/>
          <a:lstStyle/>
          <a:p>
            <a:r>
              <a:rPr lang="zh-CN" altLang="en-US" b="1" dirty="0"/>
              <a:t>你能从本次课程中获得什么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Supplementary teaching</a:t>
            </a:r>
            <a:endParaRPr lang="zh-CN" altLang="en-US" dirty="0"/>
          </a:p>
        </p:txBody>
      </p:sp>
      <p:sp>
        <p:nvSpPr>
          <p:cNvPr id="55" name="iśļïdê">
            <a:extLst>
              <a:ext uri="{FF2B5EF4-FFF2-40B4-BE49-F238E27FC236}">
                <a16:creationId xmlns:a16="http://schemas.microsoft.com/office/drawing/2014/main" id="{C226D8E4-F93D-45C0-A7CF-3AAE4096037B}"/>
              </a:ext>
            </a:extLst>
          </p:cNvPr>
          <p:cNvSpPr/>
          <p:nvPr/>
        </p:nvSpPr>
        <p:spPr>
          <a:xfrm>
            <a:off x="950892" y="5575802"/>
            <a:ext cx="2834557" cy="855313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赛题指导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îṩḻîḑê">
            <a:extLst>
              <a:ext uri="{FF2B5EF4-FFF2-40B4-BE49-F238E27FC236}">
                <a16:creationId xmlns:a16="http://schemas.microsoft.com/office/drawing/2014/main" id="{858F59C6-4850-4D64-99BF-F3AD16DAE5F3}"/>
              </a:ext>
            </a:extLst>
          </p:cNvPr>
          <p:cNvSpPr/>
          <p:nvPr/>
        </p:nvSpPr>
        <p:spPr>
          <a:xfrm>
            <a:off x="4502423" y="5475642"/>
            <a:ext cx="2916110" cy="380454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trick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的提分思路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ïṥḻïḋé">
            <a:extLst>
              <a:ext uri="{FF2B5EF4-FFF2-40B4-BE49-F238E27FC236}">
                <a16:creationId xmlns:a16="http://schemas.microsoft.com/office/drawing/2014/main" id="{2306BDEF-B977-43E3-BB3A-B23DE85D81ED}"/>
              </a:ext>
            </a:extLst>
          </p:cNvPr>
          <p:cNvSpPr/>
          <p:nvPr/>
        </p:nvSpPr>
        <p:spPr>
          <a:xfrm>
            <a:off x="4352705" y="5908787"/>
            <a:ext cx="3481873" cy="380454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不同方案如何进一步优化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ísḻïdè">
            <a:extLst>
              <a:ext uri="{FF2B5EF4-FFF2-40B4-BE49-F238E27FC236}">
                <a16:creationId xmlns:a16="http://schemas.microsoft.com/office/drawing/2014/main" id="{1759809A-10FB-4154-965A-A07220631500}"/>
              </a:ext>
            </a:extLst>
          </p:cNvPr>
          <p:cNvSpPr/>
          <p:nvPr/>
        </p:nvSpPr>
        <p:spPr>
          <a:xfrm>
            <a:off x="3649746" y="6296793"/>
            <a:ext cx="4280181" cy="433518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针对赛题前沿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Paper+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资料解析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ï$ľïďe">
            <a:extLst>
              <a:ext uri="{FF2B5EF4-FFF2-40B4-BE49-F238E27FC236}">
                <a16:creationId xmlns:a16="http://schemas.microsoft.com/office/drawing/2014/main" id="{5C0EB946-80FE-4BBF-BDCA-E450AE06A3DE}"/>
              </a:ext>
            </a:extLst>
          </p:cNvPr>
          <p:cNvSpPr/>
          <p:nvPr/>
        </p:nvSpPr>
        <p:spPr>
          <a:xfrm>
            <a:off x="7402443" y="5856096"/>
            <a:ext cx="3758518" cy="433518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面试应用技巧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ï$1íḑé">
            <a:extLst>
              <a:ext uri="{FF2B5EF4-FFF2-40B4-BE49-F238E27FC236}">
                <a16:creationId xmlns:a16="http://schemas.microsoft.com/office/drawing/2014/main" id="{9FBC3EB6-8F87-4C61-88D3-B36D7C221DEA}"/>
              </a:ext>
            </a:extLst>
          </p:cNvPr>
          <p:cNvSpPr/>
          <p:nvPr/>
        </p:nvSpPr>
        <p:spPr>
          <a:xfrm>
            <a:off x="6853772" y="5426354"/>
            <a:ext cx="4282140" cy="433518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复盘优秀方案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030E588-0F86-424B-A7AB-9A5E204188F5}"/>
              </a:ext>
            </a:extLst>
          </p:cNvPr>
          <p:cNvGrpSpPr/>
          <p:nvPr/>
        </p:nvGrpSpPr>
        <p:grpSpPr>
          <a:xfrm>
            <a:off x="1284808" y="1724561"/>
            <a:ext cx="2259262" cy="3021997"/>
            <a:chOff x="722849" y="1940029"/>
            <a:chExt cx="2920308" cy="3931704"/>
          </a:xfrm>
        </p:grpSpPr>
        <p:sp>
          <p:nvSpPr>
            <p:cNvPr id="52" name="iŝḻíḑè">
              <a:extLst>
                <a:ext uri="{FF2B5EF4-FFF2-40B4-BE49-F238E27FC236}">
                  <a16:creationId xmlns:a16="http://schemas.microsoft.com/office/drawing/2014/main" id="{47D3833A-73AB-40E7-B93B-880D6A1C94EF}"/>
                </a:ext>
              </a:extLst>
            </p:cNvPr>
            <p:cNvSpPr/>
            <p:nvPr/>
          </p:nvSpPr>
          <p:spPr bwMode="auto">
            <a:xfrm>
              <a:off x="2327561" y="5452096"/>
              <a:ext cx="292732" cy="387539"/>
            </a:xfrm>
            <a:custGeom>
              <a:avLst/>
              <a:gdLst>
                <a:gd name="T0" fmla="*/ 47 w 99"/>
                <a:gd name="T1" fmla="*/ 0 h 131"/>
                <a:gd name="T2" fmla="*/ 0 w 99"/>
                <a:gd name="T3" fmla="*/ 32 h 131"/>
                <a:gd name="T4" fmla="*/ 65 w 99"/>
                <a:gd name="T5" fmla="*/ 125 h 131"/>
                <a:gd name="T6" fmla="*/ 97 w 99"/>
                <a:gd name="T7" fmla="*/ 78 h 131"/>
                <a:gd name="T8" fmla="*/ 75 w 99"/>
                <a:gd name="T9" fmla="*/ 92 h 131"/>
                <a:gd name="T10" fmla="*/ 77 w 99"/>
                <a:gd name="T11" fmla="*/ 64 h 131"/>
                <a:gd name="T12" fmla="*/ 61 w 99"/>
                <a:gd name="T13" fmla="*/ 72 h 131"/>
                <a:gd name="T14" fmla="*/ 47 w 99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31">
                  <a:moveTo>
                    <a:pt x="47" y="0"/>
                  </a:moveTo>
                  <a:cubicBezTo>
                    <a:pt x="47" y="0"/>
                    <a:pt x="2" y="10"/>
                    <a:pt x="0" y="32"/>
                  </a:cubicBezTo>
                  <a:cubicBezTo>
                    <a:pt x="0" y="54"/>
                    <a:pt x="39" y="113"/>
                    <a:pt x="65" y="125"/>
                  </a:cubicBezTo>
                  <a:cubicBezTo>
                    <a:pt x="79" y="131"/>
                    <a:pt x="99" y="84"/>
                    <a:pt x="97" y="78"/>
                  </a:cubicBezTo>
                  <a:cubicBezTo>
                    <a:pt x="95" y="72"/>
                    <a:pt x="75" y="92"/>
                    <a:pt x="75" y="92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73" y="14"/>
                    <a:pt x="47" y="0"/>
                  </a:cubicBezTo>
                  <a:close/>
                </a:path>
              </a:pathLst>
            </a:cu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4" name="íṧlíďe">
              <a:extLst>
                <a:ext uri="{FF2B5EF4-FFF2-40B4-BE49-F238E27FC236}">
                  <a16:creationId xmlns:a16="http://schemas.microsoft.com/office/drawing/2014/main" id="{A03733DD-AAD6-47EE-9E37-A74D8D616BC7}"/>
                </a:ext>
              </a:extLst>
            </p:cNvPr>
            <p:cNvSpPr/>
            <p:nvPr/>
          </p:nvSpPr>
          <p:spPr bwMode="auto">
            <a:xfrm>
              <a:off x="1606036" y="2748370"/>
              <a:ext cx="329324" cy="602097"/>
            </a:xfrm>
            <a:custGeom>
              <a:avLst/>
              <a:gdLst>
                <a:gd name="T0" fmla="*/ 27 w 111"/>
                <a:gd name="T1" fmla="*/ 188 h 203"/>
                <a:gd name="T2" fmla="*/ 82 w 111"/>
                <a:gd name="T3" fmla="*/ 174 h 203"/>
                <a:gd name="T4" fmla="*/ 103 w 111"/>
                <a:gd name="T5" fmla="*/ 98 h 203"/>
                <a:gd name="T6" fmla="*/ 69 w 111"/>
                <a:gd name="T7" fmla="*/ 140 h 203"/>
                <a:gd name="T8" fmla="*/ 72 w 111"/>
                <a:gd name="T9" fmla="*/ 100 h 203"/>
                <a:gd name="T10" fmla="*/ 72 w 111"/>
                <a:gd name="T11" fmla="*/ 24 h 203"/>
                <a:gd name="T12" fmla="*/ 50 w 111"/>
                <a:gd name="T13" fmla="*/ 84 h 203"/>
                <a:gd name="T14" fmla="*/ 11 w 111"/>
                <a:gd name="T15" fmla="*/ 151 h 203"/>
                <a:gd name="T16" fmla="*/ 27 w 111"/>
                <a:gd name="T17" fmla="*/ 18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03">
                  <a:moveTo>
                    <a:pt x="27" y="188"/>
                  </a:moveTo>
                  <a:cubicBezTo>
                    <a:pt x="27" y="188"/>
                    <a:pt x="74" y="203"/>
                    <a:pt x="82" y="174"/>
                  </a:cubicBezTo>
                  <a:cubicBezTo>
                    <a:pt x="90" y="145"/>
                    <a:pt x="111" y="103"/>
                    <a:pt x="103" y="98"/>
                  </a:cubicBezTo>
                  <a:cubicBezTo>
                    <a:pt x="95" y="92"/>
                    <a:pt x="69" y="140"/>
                    <a:pt x="69" y="14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88" y="47"/>
                    <a:pt x="72" y="24"/>
                  </a:cubicBezTo>
                  <a:cubicBezTo>
                    <a:pt x="56" y="0"/>
                    <a:pt x="61" y="61"/>
                    <a:pt x="50" y="84"/>
                  </a:cubicBezTo>
                  <a:cubicBezTo>
                    <a:pt x="40" y="108"/>
                    <a:pt x="21" y="143"/>
                    <a:pt x="11" y="151"/>
                  </a:cubicBezTo>
                  <a:cubicBezTo>
                    <a:pt x="0" y="158"/>
                    <a:pt x="27" y="188"/>
                    <a:pt x="27" y="188"/>
                  </a:cubicBezTo>
                  <a:close/>
                </a:path>
              </a:pathLst>
            </a:cu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ṥļïďè">
              <a:extLst>
                <a:ext uri="{FF2B5EF4-FFF2-40B4-BE49-F238E27FC236}">
                  <a16:creationId xmlns:a16="http://schemas.microsoft.com/office/drawing/2014/main" id="{E509F5EA-B7AF-4737-9E9B-B7F0B82E3229}"/>
                </a:ext>
              </a:extLst>
            </p:cNvPr>
            <p:cNvSpPr/>
            <p:nvPr/>
          </p:nvSpPr>
          <p:spPr bwMode="auto">
            <a:xfrm>
              <a:off x="1803962" y="2994530"/>
              <a:ext cx="344294" cy="613741"/>
            </a:xfrm>
            <a:custGeom>
              <a:avLst/>
              <a:gdLst>
                <a:gd name="T0" fmla="*/ 58 w 116"/>
                <a:gd name="T1" fmla="*/ 0 h 207"/>
                <a:gd name="T2" fmla="*/ 3 w 116"/>
                <a:gd name="T3" fmla="*/ 67 h 207"/>
                <a:gd name="T4" fmla="*/ 29 w 116"/>
                <a:gd name="T5" fmla="*/ 207 h 207"/>
                <a:gd name="T6" fmla="*/ 58 w 116"/>
                <a:gd name="T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07">
                  <a:moveTo>
                    <a:pt x="58" y="0"/>
                  </a:moveTo>
                  <a:cubicBezTo>
                    <a:pt x="58" y="0"/>
                    <a:pt x="5" y="29"/>
                    <a:pt x="3" y="67"/>
                  </a:cubicBezTo>
                  <a:cubicBezTo>
                    <a:pt x="0" y="105"/>
                    <a:pt x="29" y="207"/>
                    <a:pt x="29" y="207"/>
                  </a:cubicBezTo>
                  <a:cubicBezTo>
                    <a:pt x="29" y="207"/>
                    <a:pt x="116" y="54"/>
                    <a:pt x="58" y="0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Slïḑé">
              <a:extLst>
                <a:ext uri="{FF2B5EF4-FFF2-40B4-BE49-F238E27FC236}">
                  <a16:creationId xmlns:a16="http://schemas.microsoft.com/office/drawing/2014/main" id="{9DC902E2-C100-47BB-A25C-E8D62FA9D0A6}"/>
                </a:ext>
              </a:extLst>
            </p:cNvPr>
            <p:cNvSpPr/>
            <p:nvPr/>
          </p:nvSpPr>
          <p:spPr bwMode="auto">
            <a:xfrm>
              <a:off x="1722463" y="2748370"/>
              <a:ext cx="1387152" cy="1526865"/>
            </a:xfrm>
            <a:custGeom>
              <a:avLst/>
              <a:gdLst>
                <a:gd name="T0" fmla="*/ 336 w 468"/>
                <a:gd name="T1" fmla="*/ 394 h 515"/>
                <a:gd name="T2" fmla="*/ 102 w 468"/>
                <a:gd name="T3" fmla="*/ 490 h 515"/>
                <a:gd name="T4" fmla="*/ 25 w 468"/>
                <a:gd name="T5" fmla="*/ 336 h 515"/>
                <a:gd name="T6" fmla="*/ 56 w 468"/>
                <a:gd name="T7" fmla="*/ 169 h 515"/>
                <a:gd name="T8" fmla="*/ 129 w 468"/>
                <a:gd name="T9" fmla="*/ 62 h 515"/>
                <a:gd name="T10" fmla="*/ 362 w 468"/>
                <a:gd name="T11" fmla="*/ 101 h 515"/>
                <a:gd name="T12" fmla="*/ 336 w 468"/>
                <a:gd name="T13" fmla="*/ 39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15">
                  <a:moveTo>
                    <a:pt x="336" y="394"/>
                  </a:moveTo>
                  <a:cubicBezTo>
                    <a:pt x="272" y="503"/>
                    <a:pt x="155" y="515"/>
                    <a:pt x="102" y="490"/>
                  </a:cubicBezTo>
                  <a:cubicBezTo>
                    <a:pt x="49" y="466"/>
                    <a:pt x="0" y="390"/>
                    <a:pt x="25" y="336"/>
                  </a:cubicBezTo>
                  <a:cubicBezTo>
                    <a:pt x="49" y="283"/>
                    <a:pt x="52" y="241"/>
                    <a:pt x="56" y="169"/>
                  </a:cubicBezTo>
                  <a:cubicBezTo>
                    <a:pt x="60" y="98"/>
                    <a:pt x="129" y="62"/>
                    <a:pt x="129" y="62"/>
                  </a:cubicBezTo>
                  <a:cubicBezTo>
                    <a:pt x="129" y="62"/>
                    <a:pt x="256" y="0"/>
                    <a:pt x="362" y="101"/>
                  </a:cubicBezTo>
                  <a:cubicBezTo>
                    <a:pt x="468" y="203"/>
                    <a:pt x="336" y="394"/>
                    <a:pt x="336" y="394"/>
                  </a:cubicBezTo>
                  <a:close/>
                </a:path>
              </a:pathLst>
            </a:cu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šľiḍé">
              <a:extLst>
                <a:ext uri="{FF2B5EF4-FFF2-40B4-BE49-F238E27FC236}">
                  <a16:creationId xmlns:a16="http://schemas.microsoft.com/office/drawing/2014/main" id="{0CD0900F-05A5-4F09-B8CC-4F00B5DE9D93}"/>
                </a:ext>
              </a:extLst>
            </p:cNvPr>
            <p:cNvSpPr/>
            <p:nvPr/>
          </p:nvSpPr>
          <p:spPr bwMode="auto">
            <a:xfrm>
              <a:off x="2549100" y="3603281"/>
              <a:ext cx="405833" cy="527251"/>
            </a:xfrm>
            <a:custGeom>
              <a:avLst/>
              <a:gdLst>
                <a:gd name="T0" fmla="*/ 60 w 137"/>
                <a:gd name="T1" fmla="*/ 64 h 178"/>
                <a:gd name="T2" fmla="*/ 133 w 137"/>
                <a:gd name="T3" fmla="*/ 58 h 178"/>
                <a:gd name="T4" fmla="*/ 60 w 137"/>
                <a:gd name="T5" fmla="*/ 6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78">
                  <a:moveTo>
                    <a:pt x="60" y="64"/>
                  </a:moveTo>
                  <a:cubicBezTo>
                    <a:pt x="60" y="64"/>
                    <a:pt x="130" y="0"/>
                    <a:pt x="133" y="58"/>
                  </a:cubicBezTo>
                  <a:cubicBezTo>
                    <a:pt x="137" y="117"/>
                    <a:pt x="0" y="178"/>
                    <a:pt x="60" y="64"/>
                  </a:cubicBezTo>
                  <a:close/>
                </a:path>
              </a:pathLst>
            </a:custGeom>
            <a:solidFill>
              <a:srgbClr val="DA8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ļíḓe">
              <a:extLst>
                <a:ext uri="{FF2B5EF4-FFF2-40B4-BE49-F238E27FC236}">
                  <a16:creationId xmlns:a16="http://schemas.microsoft.com/office/drawing/2014/main" id="{B95F16A8-E4D7-481B-AB63-B36122F6C0F6}"/>
                </a:ext>
              </a:extLst>
            </p:cNvPr>
            <p:cNvSpPr/>
            <p:nvPr/>
          </p:nvSpPr>
          <p:spPr bwMode="auto">
            <a:xfrm>
              <a:off x="1858849" y="3320528"/>
              <a:ext cx="1049512" cy="951381"/>
            </a:xfrm>
            <a:custGeom>
              <a:avLst/>
              <a:gdLst>
                <a:gd name="T0" fmla="*/ 275 w 354"/>
                <a:gd name="T1" fmla="*/ 0 h 321"/>
                <a:gd name="T2" fmla="*/ 271 w 354"/>
                <a:gd name="T3" fmla="*/ 140 h 321"/>
                <a:gd name="T4" fmla="*/ 101 w 354"/>
                <a:gd name="T5" fmla="*/ 295 h 321"/>
                <a:gd name="T6" fmla="*/ 0 w 354"/>
                <a:gd name="T7" fmla="*/ 250 h 321"/>
                <a:gd name="T8" fmla="*/ 91 w 354"/>
                <a:gd name="T9" fmla="*/ 312 h 321"/>
                <a:gd name="T10" fmla="*/ 289 w 354"/>
                <a:gd name="T11" fmla="*/ 214 h 321"/>
                <a:gd name="T12" fmla="*/ 354 w 354"/>
                <a:gd name="T13" fmla="*/ 21 h 321"/>
                <a:gd name="T14" fmla="*/ 275 w 354"/>
                <a:gd name="T1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4" h="321">
                  <a:moveTo>
                    <a:pt x="275" y="0"/>
                  </a:moveTo>
                  <a:cubicBezTo>
                    <a:pt x="275" y="0"/>
                    <a:pt x="279" y="97"/>
                    <a:pt x="271" y="140"/>
                  </a:cubicBezTo>
                  <a:cubicBezTo>
                    <a:pt x="263" y="184"/>
                    <a:pt x="230" y="274"/>
                    <a:pt x="101" y="295"/>
                  </a:cubicBezTo>
                  <a:cubicBezTo>
                    <a:pt x="55" y="286"/>
                    <a:pt x="0" y="250"/>
                    <a:pt x="0" y="250"/>
                  </a:cubicBezTo>
                  <a:cubicBezTo>
                    <a:pt x="0" y="250"/>
                    <a:pt x="26" y="303"/>
                    <a:pt x="91" y="312"/>
                  </a:cubicBezTo>
                  <a:cubicBezTo>
                    <a:pt x="157" y="321"/>
                    <a:pt x="243" y="289"/>
                    <a:pt x="289" y="214"/>
                  </a:cubicBezTo>
                  <a:cubicBezTo>
                    <a:pt x="324" y="147"/>
                    <a:pt x="354" y="21"/>
                    <a:pt x="354" y="2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ḻïḑè">
              <a:extLst>
                <a:ext uri="{FF2B5EF4-FFF2-40B4-BE49-F238E27FC236}">
                  <a16:creationId xmlns:a16="http://schemas.microsoft.com/office/drawing/2014/main" id="{4054B8C7-CF9A-4FB2-BDC8-F0ADBD8D99E1}"/>
                </a:ext>
              </a:extLst>
            </p:cNvPr>
            <p:cNvSpPr/>
            <p:nvPr/>
          </p:nvSpPr>
          <p:spPr bwMode="auto">
            <a:xfrm>
              <a:off x="1677556" y="2372474"/>
              <a:ext cx="1322286" cy="1520212"/>
            </a:xfrm>
            <a:custGeom>
              <a:avLst/>
              <a:gdLst>
                <a:gd name="T0" fmla="*/ 251 w 446"/>
                <a:gd name="T1" fmla="*/ 258 h 513"/>
                <a:gd name="T2" fmla="*/ 116 w 446"/>
                <a:gd name="T3" fmla="*/ 285 h 513"/>
                <a:gd name="T4" fmla="*/ 80 w 446"/>
                <a:gd name="T5" fmla="*/ 67 h 513"/>
                <a:gd name="T6" fmla="*/ 442 w 446"/>
                <a:gd name="T7" fmla="*/ 240 h 513"/>
                <a:gd name="T8" fmla="*/ 409 w 446"/>
                <a:gd name="T9" fmla="*/ 263 h 513"/>
                <a:gd name="T10" fmla="*/ 445 w 446"/>
                <a:gd name="T11" fmla="*/ 327 h 513"/>
                <a:gd name="T12" fmla="*/ 392 w 446"/>
                <a:gd name="T13" fmla="*/ 457 h 513"/>
                <a:gd name="T14" fmla="*/ 333 w 446"/>
                <a:gd name="T15" fmla="*/ 513 h 513"/>
                <a:gd name="T16" fmla="*/ 316 w 446"/>
                <a:gd name="T17" fmla="*/ 501 h 513"/>
                <a:gd name="T18" fmla="*/ 374 w 446"/>
                <a:gd name="T19" fmla="*/ 372 h 513"/>
                <a:gd name="T20" fmla="*/ 251 w 446"/>
                <a:gd name="T21" fmla="*/ 258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513">
                  <a:moveTo>
                    <a:pt x="251" y="258"/>
                  </a:moveTo>
                  <a:cubicBezTo>
                    <a:pt x="251" y="258"/>
                    <a:pt x="157" y="327"/>
                    <a:pt x="116" y="285"/>
                  </a:cubicBezTo>
                  <a:cubicBezTo>
                    <a:pt x="76" y="244"/>
                    <a:pt x="0" y="134"/>
                    <a:pt x="80" y="67"/>
                  </a:cubicBezTo>
                  <a:cubicBezTo>
                    <a:pt x="160" y="0"/>
                    <a:pt x="383" y="95"/>
                    <a:pt x="442" y="240"/>
                  </a:cubicBezTo>
                  <a:cubicBezTo>
                    <a:pt x="428" y="262"/>
                    <a:pt x="409" y="263"/>
                    <a:pt x="409" y="263"/>
                  </a:cubicBezTo>
                  <a:cubicBezTo>
                    <a:pt x="409" y="263"/>
                    <a:pt x="446" y="294"/>
                    <a:pt x="445" y="327"/>
                  </a:cubicBezTo>
                  <a:cubicBezTo>
                    <a:pt x="440" y="355"/>
                    <a:pt x="392" y="457"/>
                    <a:pt x="392" y="457"/>
                  </a:cubicBezTo>
                  <a:cubicBezTo>
                    <a:pt x="392" y="457"/>
                    <a:pt x="361" y="470"/>
                    <a:pt x="333" y="513"/>
                  </a:cubicBezTo>
                  <a:cubicBezTo>
                    <a:pt x="316" y="501"/>
                    <a:pt x="316" y="501"/>
                    <a:pt x="316" y="501"/>
                  </a:cubicBezTo>
                  <a:cubicBezTo>
                    <a:pt x="374" y="372"/>
                    <a:pt x="374" y="372"/>
                    <a:pt x="374" y="372"/>
                  </a:cubicBezTo>
                  <a:lnTo>
                    <a:pt x="251" y="258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ḻîḓê">
              <a:extLst>
                <a:ext uri="{FF2B5EF4-FFF2-40B4-BE49-F238E27FC236}">
                  <a16:creationId xmlns:a16="http://schemas.microsoft.com/office/drawing/2014/main" id="{AA3E9414-1790-4C39-ADC0-6AE02FF48A1C}"/>
                </a:ext>
              </a:extLst>
            </p:cNvPr>
            <p:cNvSpPr/>
            <p:nvPr/>
          </p:nvSpPr>
          <p:spPr bwMode="auto">
            <a:xfrm>
              <a:off x="2554089" y="3190794"/>
              <a:ext cx="395854" cy="264457"/>
            </a:xfrm>
            <a:custGeom>
              <a:avLst/>
              <a:gdLst>
                <a:gd name="T0" fmla="*/ 92 w 133"/>
                <a:gd name="T1" fmla="*/ 10 h 89"/>
                <a:gd name="T2" fmla="*/ 128 w 133"/>
                <a:gd name="T3" fmla="*/ 50 h 89"/>
                <a:gd name="T4" fmla="*/ 89 w 133"/>
                <a:gd name="T5" fmla="*/ 79 h 89"/>
                <a:gd name="T6" fmla="*/ 32 w 133"/>
                <a:gd name="T7" fmla="*/ 8 h 89"/>
                <a:gd name="T8" fmla="*/ 92 w 133"/>
                <a:gd name="T9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89">
                  <a:moveTo>
                    <a:pt x="92" y="10"/>
                  </a:moveTo>
                  <a:cubicBezTo>
                    <a:pt x="92" y="10"/>
                    <a:pt x="133" y="8"/>
                    <a:pt x="128" y="50"/>
                  </a:cubicBezTo>
                  <a:cubicBezTo>
                    <a:pt x="120" y="89"/>
                    <a:pt x="101" y="88"/>
                    <a:pt x="89" y="79"/>
                  </a:cubicBezTo>
                  <a:cubicBezTo>
                    <a:pt x="76" y="69"/>
                    <a:pt x="0" y="0"/>
                    <a:pt x="32" y="8"/>
                  </a:cubicBezTo>
                  <a:cubicBezTo>
                    <a:pt x="64" y="16"/>
                    <a:pt x="92" y="10"/>
                    <a:pt x="92" y="10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1ídé">
              <a:extLst>
                <a:ext uri="{FF2B5EF4-FFF2-40B4-BE49-F238E27FC236}">
                  <a16:creationId xmlns:a16="http://schemas.microsoft.com/office/drawing/2014/main" id="{7D4F16D5-BD94-4EDF-B207-702DF9EEC051}"/>
                </a:ext>
              </a:extLst>
            </p:cNvPr>
            <p:cNvSpPr/>
            <p:nvPr/>
          </p:nvSpPr>
          <p:spPr bwMode="auto">
            <a:xfrm>
              <a:off x="2231418" y="3413670"/>
              <a:ext cx="264457" cy="129734"/>
            </a:xfrm>
            <a:custGeom>
              <a:avLst/>
              <a:gdLst>
                <a:gd name="T0" fmla="*/ 0 w 89"/>
                <a:gd name="T1" fmla="*/ 21 h 44"/>
                <a:gd name="T2" fmla="*/ 88 w 89"/>
                <a:gd name="T3" fmla="*/ 44 h 44"/>
                <a:gd name="T4" fmla="*/ 35 w 89"/>
                <a:gd name="T5" fmla="*/ 3 h 44"/>
                <a:gd name="T6" fmla="*/ 0 w 89"/>
                <a:gd name="T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44">
                  <a:moveTo>
                    <a:pt x="0" y="21"/>
                  </a:moveTo>
                  <a:cubicBezTo>
                    <a:pt x="0" y="21"/>
                    <a:pt x="62" y="28"/>
                    <a:pt x="88" y="44"/>
                  </a:cubicBezTo>
                  <a:cubicBezTo>
                    <a:pt x="89" y="31"/>
                    <a:pt x="49" y="6"/>
                    <a:pt x="35" y="3"/>
                  </a:cubicBezTo>
                  <a:cubicBezTo>
                    <a:pt x="21" y="0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ṡlídê">
              <a:extLst>
                <a:ext uri="{FF2B5EF4-FFF2-40B4-BE49-F238E27FC236}">
                  <a16:creationId xmlns:a16="http://schemas.microsoft.com/office/drawing/2014/main" id="{C0F6C4C2-6278-49C8-BA37-D673C8143465}"/>
                </a:ext>
              </a:extLst>
            </p:cNvPr>
            <p:cNvSpPr/>
            <p:nvPr/>
          </p:nvSpPr>
          <p:spPr bwMode="auto">
            <a:xfrm>
              <a:off x="1860513" y="3373752"/>
              <a:ext cx="199590" cy="74848"/>
            </a:xfrm>
            <a:custGeom>
              <a:avLst/>
              <a:gdLst>
                <a:gd name="T0" fmla="*/ 67 w 67"/>
                <a:gd name="T1" fmla="*/ 18 h 25"/>
                <a:gd name="T2" fmla="*/ 0 w 67"/>
                <a:gd name="T3" fmla="*/ 25 h 25"/>
                <a:gd name="T4" fmla="*/ 44 w 67"/>
                <a:gd name="T5" fmla="*/ 1 h 25"/>
                <a:gd name="T6" fmla="*/ 67 w 67"/>
                <a:gd name="T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5">
                  <a:moveTo>
                    <a:pt x="67" y="18"/>
                  </a:moveTo>
                  <a:cubicBezTo>
                    <a:pt x="67" y="18"/>
                    <a:pt x="21" y="16"/>
                    <a:pt x="0" y="25"/>
                  </a:cubicBezTo>
                  <a:cubicBezTo>
                    <a:pt x="1" y="15"/>
                    <a:pt x="33" y="1"/>
                    <a:pt x="44" y="1"/>
                  </a:cubicBezTo>
                  <a:cubicBezTo>
                    <a:pt x="54" y="0"/>
                    <a:pt x="67" y="18"/>
                    <a:pt x="67" y="18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ḻíḍê">
              <a:extLst>
                <a:ext uri="{FF2B5EF4-FFF2-40B4-BE49-F238E27FC236}">
                  <a16:creationId xmlns:a16="http://schemas.microsoft.com/office/drawing/2014/main" id="{0DF8C563-AE41-42E5-9D3F-C8C09A1D90FC}"/>
                </a:ext>
              </a:extLst>
            </p:cNvPr>
            <p:cNvSpPr/>
            <p:nvPr/>
          </p:nvSpPr>
          <p:spPr bwMode="auto">
            <a:xfrm>
              <a:off x="2264683" y="3551721"/>
              <a:ext cx="64867" cy="98132"/>
            </a:xfrm>
            <a:custGeom>
              <a:avLst/>
              <a:gdLst>
                <a:gd name="T0" fmla="*/ 20 w 22"/>
                <a:gd name="T1" fmla="*/ 18 h 33"/>
                <a:gd name="T2" fmla="*/ 8 w 22"/>
                <a:gd name="T3" fmla="*/ 32 h 33"/>
                <a:gd name="T4" fmla="*/ 1 w 22"/>
                <a:gd name="T5" fmla="*/ 15 h 33"/>
                <a:gd name="T6" fmla="*/ 14 w 22"/>
                <a:gd name="T7" fmla="*/ 1 h 33"/>
                <a:gd name="T8" fmla="*/ 20 w 22"/>
                <a:gd name="T9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0" y="18"/>
                  </a:moveTo>
                  <a:cubicBezTo>
                    <a:pt x="19" y="27"/>
                    <a:pt x="13" y="33"/>
                    <a:pt x="8" y="32"/>
                  </a:cubicBezTo>
                  <a:cubicBezTo>
                    <a:pt x="3" y="31"/>
                    <a:pt x="0" y="23"/>
                    <a:pt x="1" y="15"/>
                  </a:cubicBezTo>
                  <a:cubicBezTo>
                    <a:pt x="3" y="6"/>
                    <a:pt x="8" y="0"/>
                    <a:pt x="14" y="1"/>
                  </a:cubicBezTo>
                  <a:cubicBezTo>
                    <a:pt x="19" y="2"/>
                    <a:pt x="22" y="10"/>
                    <a:pt x="20" y="18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šľïḓé">
              <a:extLst>
                <a:ext uri="{FF2B5EF4-FFF2-40B4-BE49-F238E27FC236}">
                  <a16:creationId xmlns:a16="http://schemas.microsoft.com/office/drawing/2014/main" id="{7E0F0422-9F1D-4AF3-9873-FD8CC35E10BA}"/>
                </a:ext>
              </a:extLst>
            </p:cNvPr>
            <p:cNvSpPr/>
            <p:nvPr/>
          </p:nvSpPr>
          <p:spPr bwMode="auto">
            <a:xfrm>
              <a:off x="1932033" y="3490180"/>
              <a:ext cx="64867" cy="98132"/>
            </a:xfrm>
            <a:custGeom>
              <a:avLst/>
              <a:gdLst>
                <a:gd name="T0" fmla="*/ 21 w 22"/>
                <a:gd name="T1" fmla="*/ 19 h 33"/>
                <a:gd name="T2" fmla="*/ 8 w 22"/>
                <a:gd name="T3" fmla="*/ 32 h 33"/>
                <a:gd name="T4" fmla="*/ 2 w 22"/>
                <a:gd name="T5" fmla="*/ 15 h 33"/>
                <a:gd name="T6" fmla="*/ 14 w 22"/>
                <a:gd name="T7" fmla="*/ 1 h 33"/>
                <a:gd name="T8" fmla="*/ 21 w 22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1" y="19"/>
                  </a:moveTo>
                  <a:cubicBezTo>
                    <a:pt x="19" y="27"/>
                    <a:pt x="14" y="33"/>
                    <a:pt x="8" y="32"/>
                  </a:cubicBezTo>
                  <a:cubicBezTo>
                    <a:pt x="3" y="31"/>
                    <a:pt x="0" y="24"/>
                    <a:pt x="2" y="15"/>
                  </a:cubicBezTo>
                  <a:cubicBezTo>
                    <a:pt x="3" y="6"/>
                    <a:pt x="9" y="0"/>
                    <a:pt x="14" y="1"/>
                  </a:cubicBezTo>
                  <a:cubicBezTo>
                    <a:pt x="19" y="2"/>
                    <a:pt x="22" y="10"/>
                    <a:pt x="21" y="19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ş1íďe">
              <a:extLst>
                <a:ext uri="{FF2B5EF4-FFF2-40B4-BE49-F238E27FC236}">
                  <a16:creationId xmlns:a16="http://schemas.microsoft.com/office/drawing/2014/main" id="{96D0547E-85AB-471E-B6A8-6E35D0ABAE9A}"/>
                </a:ext>
              </a:extLst>
            </p:cNvPr>
            <p:cNvSpPr/>
            <p:nvPr/>
          </p:nvSpPr>
          <p:spPr bwMode="auto">
            <a:xfrm>
              <a:off x="1451354" y="4320143"/>
              <a:ext cx="1317294" cy="1551590"/>
            </a:xfrm>
            <a:custGeom>
              <a:avLst/>
              <a:gdLst>
                <a:gd name="T0" fmla="*/ 288 w 444"/>
                <a:gd name="T1" fmla="*/ 0 h 674"/>
                <a:gd name="T2" fmla="*/ 413 w 444"/>
                <a:gd name="T3" fmla="*/ 74 h 674"/>
                <a:gd name="T4" fmla="*/ 444 w 444"/>
                <a:gd name="T5" fmla="*/ 102 h 674"/>
                <a:gd name="T6" fmla="*/ 378 w 444"/>
                <a:gd name="T7" fmla="*/ 182 h 674"/>
                <a:gd name="T8" fmla="*/ 317 w 444"/>
                <a:gd name="T9" fmla="*/ 616 h 674"/>
                <a:gd name="T10" fmla="*/ 37 w 444"/>
                <a:gd name="T11" fmla="*/ 608 h 674"/>
                <a:gd name="T12" fmla="*/ 37 w 444"/>
                <a:gd name="T13" fmla="*/ 129 h 674"/>
                <a:gd name="T14" fmla="*/ 26 w 444"/>
                <a:gd name="T15" fmla="*/ 33 h 674"/>
                <a:gd name="T16" fmla="*/ 225 w 444"/>
                <a:gd name="T17" fmla="*/ 10 h 674"/>
                <a:gd name="T18" fmla="*/ 288 w 444"/>
                <a:gd name="T1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674">
                  <a:moveTo>
                    <a:pt x="288" y="0"/>
                  </a:moveTo>
                  <a:cubicBezTo>
                    <a:pt x="288" y="0"/>
                    <a:pt x="401" y="64"/>
                    <a:pt x="413" y="74"/>
                  </a:cubicBezTo>
                  <a:cubicBezTo>
                    <a:pt x="425" y="84"/>
                    <a:pt x="444" y="102"/>
                    <a:pt x="444" y="102"/>
                  </a:cubicBezTo>
                  <a:cubicBezTo>
                    <a:pt x="378" y="182"/>
                    <a:pt x="378" y="182"/>
                    <a:pt x="378" y="182"/>
                  </a:cubicBezTo>
                  <a:cubicBezTo>
                    <a:pt x="378" y="182"/>
                    <a:pt x="262" y="449"/>
                    <a:pt x="317" y="616"/>
                  </a:cubicBezTo>
                  <a:cubicBezTo>
                    <a:pt x="317" y="616"/>
                    <a:pt x="188" y="674"/>
                    <a:pt x="37" y="608"/>
                  </a:cubicBezTo>
                  <a:cubicBezTo>
                    <a:pt x="31" y="568"/>
                    <a:pt x="0" y="552"/>
                    <a:pt x="37" y="129"/>
                  </a:cubicBezTo>
                  <a:cubicBezTo>
                    <a:pt x="42" y="94"/>
                    <a:pt x="26" y="33"/>
                    <a:pt x="26" y="33"/>
                  </a:cubicBezTo>
                  <a:cubicBezTo>
                    <a:pt x="225" y="10"/>
                    <a:pt x="225" y="10"/>
                    <a:pt x="225" y="10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ḻîḓè">
              <a:extLst>
                <a:ext uri="{FF2B5EF4-FFF2-40B4-BE49-F238E27FC236}">
                  <a16:creationId xmlns:a16="http://schemas.microsoft.com/office/drawing/2014/main" id="{0081475A-376C-4A6E-815E-865D44115ABD}"/>
                </a:ext>
              </a:extLst>
            </p:cNvPr>
            <p:cNvSpPr/>
            <p:nvPr/>
          </p:nvSpPr>
          <p:spPr bwMode="auto">
            <a:xfrm>
              <a:off x="2053450" y="4198725"/>
              <a:ext cx="257805" cy="257805"/>
            </a:xfrm>
            <a:custGeom>
              <a:avLst/>
              <a:gdLst>
                <a:gd name="T0" fmla="*/ 14 w 87"/>
                <a:gd name="T1" fmla="*/ 0 h 87"/>
                <a:gd name="T2" fmla="*/ 0 w 87"/>
                <a:gd name="T3" fmla="*/ 69 h 87"/>
                <a:gd name="T4" fmla="*/ 30 w 87"/>
                <a:gd name="T5" fmla="*/ 87 h 87"/>
                <a:gd name="T6" fmla="*/ 87 w 87"/>
                <a:gd name="T7" fmla="*/ 59 h 87"/>
                <a:gd name="T8" fmla="*/ 77 w 87"/>
                <a:gd name="T9" fmla="*/ 0 h 87"/>
                <a:gd name="T10" fmla="*/ 14 w 87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14" y="0"/>
                  </a:moveTo>
                  <a:cubicBezTo>
                    <a:pt x="14" y="0"/>
                    <a:pt x="22" y="39"/>
                    <a:pt x="0" y="69"/>
                  </a:cubicBezTo>
                  <a:cubicBezTo>
                    <a:pt x="4" y="71"/>
                    <a:pt x="30" y="87"/>
                    <a:pt x="30" y="87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š1iḋê">
              <a:extLst>
                <a:ext uri="{FF2B5EF4-FFF2-40B4-BE49-F238E27FC236}">
                  <a16:creationId xmlns:a16="http://schemas.microsoft.com/office/drawing/2014/main" id="{B7E0AEEA-2A54-4D66-8F48-13C287F444B6}"/>
                </a:ext>
              </a:extLst>
            </p:cNvPr>
            <p:cNvSpPr/>
            <p:nvPr/>
          </p:nvSpPr>
          <p:spPr bwMode="auto">
            <a:xfrm>
              <a:off x="1882135" y="4380020"/>
              <a:ext cx="488996" cy="312691"/>
            </a:xfrm>
            <a:custGeom>
              <a:avLst/>
              <a:gdLst>
                <a:gd name="T0" fmla="*/ 40 w 165"/>
                <a:gd name="T1" fmla="*/ 0 h 106"/>
                <a:gd name="T2" fmla="*/ 22 w 165"/>
                <a:gd name="T3" fmla="*/ 58 h 106"/>
                <a:gd name="T4" fmla="*/ 75 w 165"/>
                <a:gd name="T5" fmla="*/ 37 h 106"/>
                <a:gd name="T6" fmla="*/ 120 w 165"/>
                <a:gd name="T7" fmla="*/ 87 h 106"/>
                <a:gd name="T8" fmla="*/ 157 w 165"/>
                <a:gd name="T9" fmla="*/ 5 h 106"/>
                <a:gd name="T10" fmla="*/ 125 w 165"/>
                <a:gd name="T11" fmla="*/ 106 h 106"/>
                <a:gd name="T12" fmla="*/ 75 w 165"/>
                <a:gd name="T13" fmla="*/ 53 h 106"/>
                <a:gd name="T14" fmla="*/ 0 w 165"/>
                <a:gd name="T15" fmla="*/ 82 h 106"/>
                <a:gd name="T16" fmla="*/ 40 w 165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06">
                  <a:moveTo>
                    <a:pt x="40" y="0"/>
                  </a:moveTo>
                  <a:cubicBezTo>
                    <a:pt x="40" y="0"/>
                    <a:pt x="22" y="40"/>
                    <a:pt x="22" y="58"/>
                  </a:cubicBezTo>
                  <a:cubicBezTo>
                    <a:pt x="27" y="58"/>
                    <a:pt x="75" y="37"/>
                    <a:pt x="75" y="37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20" y="87"/>
                    <a:pt x="159" y="48"/>
                    <a:pt x="157" y="5"/>
                  </a:cubicBezTo>
                  <a:cubicBezTo>
                    <a:pt x="165" y="27"/>
                    <a:pt x="146" y="93"/>
                    <a:pt x="125" y="106"/>
                  </a:cubicBezTo>
                  <a:cubicBezTo>
                    <a:pt x="104" y="101"/>
                    <a:pt x="75" y="53"/>
                    <a:pt x="75" y="5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11" y="32"/>
                    <a:pt x="4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ŝľîḋè">
              <a:extLst>
                <a:ext uri="{FF2B5EF4-FFF2-40B4-BE49-F238E27FC236}">
                  <a16:creationId xmlns:a16="http://schemas.microsoft.com/office/drawing/2014/main" id="{968C7823-10A5-434F-B1E5-8F61A06F4851}"/>
                </a:ext>
              </a:extLst>
            </p:cNvPr>
            <p:cNvSpPr/>
            <p:nvPr/>
          </p:nvSpPr>
          <p:spPr bwMode="auto">
            <a:xfrm>
              <a:off x="2023512" y="4489794"/>
              <a:ext cx="136387" cy="182957"/>
            </a:xfrm>
            <a:custGeom>
              <a:avLst/>
              <a:gdLst>
                <a:gd name="T0" fmla="*/ 0 w 82"/>
                <a:gd name="T1" fmla="*/ 37 h 110"/>
                <a:gd name="T2" fmla="*/ 11 w 82"/>
                <a:gd name="T3" fmla="*/ 110 h 110"/>
                <a:gd name="T4" fmla="*/ 82 w 82"/>
                <a:gd name="T5" fmla="*/ 76 h 110"/>
                <a:gd name="T6" fmla="*/ 48 w 82"/>
                <a:gd name="T7" fmla="*/ 0 h 110"/>
                <a:gd name="T8" fmla="*/ 0 w 82"/>
                <a:gd name="T9" fmla="*/ 3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0">
                  <a:moveTo>
                    <a:pt x="0" y="37"/>
                  </a:moveTo>
                  <a:lnTo>
                    <a:pt x="11" y="110"/>
                  </a:lnTo>
                  <a:lnTo>
                    <a:pt x="82" y="76"/>
                  </a:lnTo>
                  <a:lnTo>
                    <a:pt x="48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ṩḷîdê">
              <a:extLst>
                <a:ext uri="{FF2B5EF4-FFF2-40B4-BE49-F238E27FC236}">
                  <a16:creationId xmlns:a16="http://schemas.microsoft.com/office/drawing/2014/main" id="{BD0F6703-532D-4046-BD9A-5F7F5E86B4E5}"/>
                </a:ext>
              </a:extLst>
            </p:cNvPr>
            <p:cNvSpPr/>
            <p:nvPr/>
          </p:nvSpPr>
          <p:spPr bwMode="auto">
            <a:xfrm>
              <a:off x="722849" y="3155867"/>
              <a:ext cx="1037869" cy="1646619"/>
            </a:xfrm>
            <a:custGeom>
              <a:avLst/>
              <a:gdLst>
                <a:gd name="T0" fmla="*/ 310 w 350"/>
                <a:gd name="T1" fmla="*/ 421 h 556"/>
                <a:gd name="T2" fmla="*/ 131 w 350"/>
                <a:gd name="T3" fmla="*/ 211 h 556"/>
                <a:gd name="T4" fmla="*/ 342 w 350"/>
                <a:gd name="T5" fmla="*/ 68 h 556"/>
                <a:gd name="T6" fmla="*/ 302 w 350"/>
                <a:gd name="T7" fmla="*/ 4 h 556"/>
                <a:gd name="T8" fmla="*/ 0 w 350"/>
                <a:gd name="T9" fmla="*/ 203 h 556"/>
                <a:gd name="T10" fmla="*/ 302 w 350"/>
                <a:gd name="T11" fmla="*/ 556 h 556"/>
                <a:gd name="T12" fmla="*/ 325 w 350"/>
                <a:gd name="T13" fmla="*/ 42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556">
                  <a:moveTo>
                    <a:pt x="310" y="421"/>
                  </a:moveTo>
                  <a:cubicBezTo>
                    <a:pt x="310" y="421"/>
                    <a:pt x="179" y="401"/>
                    <a:pt x="131" y="211"/>
                  </a:cubicBezTo>
                  <a:cubicBezTo>
                    <a:pt x="131" y="211"/>
                    <a:pt x="282" y="76"/>
                    <a:pt x="342" y="68"/>
                  </a:cubicBezTo>
                  <a:cubicBezTo>
                    <a:pt x="350" y="48"/>
                    <a:pt x="342" y="0"/>
                    <a:pt x="302" y="4"/>
                  </a:cubicBezTo>
                  <a:cubicBezTo>
                    <a:pt x="302" y="4"/>
                    <a:pt x="116" y="60"/>
                    <a:pt x="0" y="203"/>
                  </a:cubicBezTo>
                  <a:cubicBezTo>
                    <a:pt x="0" y="203"/>
                    <a:pt x="96" y="477"/>
                    <a:pt x="302" y="556"/>
                  </a:cubicBezTo>
                  <a:cubicBezTo>
                    <a:pt x="338" y="528"/>
                    <a:pt x="325" y="421"/>
                    <a:pt x="325" y="42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ŝḻîďé">
              <a:extLst>
                <a:ext uri="{FF2B5EF4-FFF2-40B4-BE49-F238E27FC236}">
                  <a16:creationId xmlns:a16="http://schemas.microsoft.com/office/drawing/2014/main" id="{A804B046-5EE7-4209-B201-D46B2F368855}"/>
                </a:ext>
              </a:extLst>
            </p:cNvPr>
            <p:cNvSpPr/>
            <p:nvPr/>
          </p:nvSpPr>
          <p:spPr bwMode="auto">
            <a:xfrm>
              <a:off x="2294625" y="4530049"/>
              <a:ext cx="991299" cy="1070909"/>
            </a:xfrm>
            <a:custGeom>
              <a:avLst/>
              <a:gdLst>
                <a:gd name="T0" fmla="*/ 153 w 334"/>
                <a:gd name="T1" fmla="*/ 0 h 440"/>
                <a:gd name="T2" fmla="*/ 334 w 334"/>
                <a:gd name="T3" fmla="*/ 273 h 440"/>
                <a:gd name="T4" fmla="*/ 76 w 334"/>
                <a:gd name="T5" fmla="*/ 440 h 440"/>
                <a:gd name="T6" fmla="*/ 68 w 334"/>
                <a:gd name="T7" fmla="*/ 377 h 440"/>
                <a:gd name="T8" fmla="*/ 199 w 334"/>
                <a:gd name="T9" fmla="*/ 262 h 440"/>
                <a:gd name="T10" fmla="*/ 52 w 334"/>
                <a:gd name="T11" fmla="*/ 79 h 440"/>
                <a:gd name="T12" fmla="*/ 153 w 334"/>
                <a:gd name="T1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440">
                  <a:moveTo>
                    <a:pt x="153" y="0"/>
                  </a:moveTo>
                  <a:cubicBezTo>
                    <a:pt x="153" y="0"/>
                    <a:pt x="302" y="154"/>
                    <a:pt x="334" y="273"/>
                  </a:cubicBezTo>
                  <a:cubicBezTo>
                    <a:pt x="334" y="273"/>
                    <a:pt x="211" y="412"/>
                    <a:pt x="76" y="440"/>
                  </a:cubicBezTo>
                  <a:cubicBezTo>
                    <a:pt x="76" y="440"/>
                    <a:pt x="48" y="408"/>
                    <a:pt x="68" y="377"/>
                  </a:cubicBezTo>
                  <a:cubicBezTo>
                    <a:pt x="80" y="361"/>
                    <a:pt x="171" y="317"/>
                    <a:pt x="199" y="262"/>
                  </a:cubicBezTo>
                  <a:cubicBezTo>
                    <a:pt x="207" y="238"/>
                    <a:pt x="104" y="95"/>
                    <a:pt x="52" y="79"/>
                  </a:cubicBezTo>
                  <a:cubicBezTo>
                    <a:pt x="0" y="63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$ļîḋe">
              <a:extLst>
                <a:ext uri="{FF2B5EF4-FFF2-40B4-BE49-F238E27FC236}">
                  <a16:creationId xmlns:a16="http://schemas.microsoft.com/office/drawing/2014/main" id="{ABD05164-3BF1-4D9E-8F7A-4684ECEE177B}"/>
                </a:ext>
              </a:extLst>
            </p:cNvPr>
            <p:cNvSpPr/>
            <p:nvPr/>
          </p:nvSpPr>
          <p:spPr bwMode="auto">
            <a:xfrm>
              <a:off x="1917063" y="3881044"/>
              <a:ext cx="321008" cy="109775"/>
            </a:xfrm>
            <a:custGeom>
              <a:avLst/>
              <a:gdLst>
                <a:gd name="T0" fmla="*/ 5 w 108"/>
                <a:gd name="T1" fmla="*/ 11 h 37"/>
                <a:gd name="T2" fmla="*/ 99 w 108"/>
                <a:gd name="T3" fmla="*/ 29 h 37"/>
                <a:gd name="T4" fmla="*/ 102 w 108"/>
                <a:gd name="T5" fmla="*/ 37 h 37"/>
                <a:gd name="T6" fmla="*/ 108 w 108"/>
                <a:gd name="T7" fmla="*/ 19 h 37"/>
                <a:gd name="T8" fmla="*/ 102 w 108"/>
                <a:gd name="T9" fmla="*/ 27 h 37"/>
                <a:gd name="T10" fmla="*/ 8 w 108"/>
                <a:gd name="T11" fmla="*/ 7 h 37"/>
                <a:gd name="T12" fmla="*/ 6 w 108"/>
                <a:gd name="T13" fmla="*/ 6 h 37"/>
                <a:gd name="T14" fmla="*/ 2 w 108"/>
                <a:gd name="T15" fmla="*/ 1 h 37"/>
                <a:gd name="T16" fmla="*/ 0 w 108"/>
                <a:gd name="T17" fmla="*/ 19 h 37"/>
                <a:gd name="T18" fmla="*/ 5 w 108"/>
                <a:gd name="T1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37">
                  <a:moveTo>
                    <a:pt x="5" y="11"/>
                  </a:moveTo>
                  <a:cubicBezTo>
                    <a:pt x="5" y="11"/>
                    <a:pt x="69" y="13"/>
                    <a:pt x="99" y="29"/>
                  </a:cubicBezTo>
                  <a:cubicBezTo>
                    <a:pt x="99" y="29"/>
                    <a:pt x="100" y="35"/>
                    <a:pt x="102" y="37"/>
                  </a:cubicBezTo>
                  <a:cubicBezTo>
                    <a:pt x="103" y="35"/>
                    <a:pt x="105" y="24"/>
                    <a:pt x="108" y="19"/>
                  </a:cubicBezTo>
                  <a:cubicBezTo>
                    <a:pt x="106" y="19"/>
                    <a:pt x="102" y="27"/>
                    <a:pt x="102" y="27"/>
                  </a:cubicBezTo>
                  <a:cubicBezTo>
                    <a:pt x="102" y="27"/>
                    <a:pt x="60" y="5"/>
                    <a:pt x="8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3" y="0"/>
                    <a:pt x="2" y="1"/>
                  </a:cubicBezTo>
                  <a:cubicBezTo>
                    <a:pt x="2" y="7"/>
                    <a:pt x="0" y="17"/>
                    <a:pt x="0" y="19"/>
                  </a:cubicBezTo>
                  <a:cubicBezTo>
                    <a:pt x="1" y="16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C48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şļiḋè">
              <a:extLst>
                <a:ext uri="{FF2B5EF4-FFF2-40B4-BE49-F238E27FC236}">
                  <a16:creationId xmlns:a16="http://schemas.microsoft.com/office/drawing/2014/main" id="{1B4C4C62-592A-4428-9365-DEEA05AB3D57}"/>
                </a:ext>
              </a:extLst>
            </p:cNvPr>
            <p:cNvSpPr/>
            <p:nvPr/>
          </p:nvSpPr>
          <p:spPr bwMode="auto">
            <a:xfrm>
              <a:off x="3091320" y="3791228"/>
              <a:ext cx="551837" cy="119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5400" b="0" i="0" u="none" strike="noStrike" cap="none" normalizeH="0" baseline="0">
                  <a:ln>
                    <a:noFill/>
                  </a:ln>
                  <a:solidFill>
                    <a:srgbClr val="F2F3CD"/>
                  </a:solidFill>
                  <a:effectLst/>
                </a:rPr>
                <a:t>?</a:t>
              </a:r>
              <a:endParaRPr kumimoji="0" lang="zh-CN" altLang="zh-CN" sz="5400" b="0" i="0" u="none" strike="noStrike" cap="none" normalizeH="0" baseline="0">
                <a:ln>
                  <a:noFill/>
                </a:ln>
                <a:solidFill>
                  <a:srgbClr val="F2F3CD"/>
                </a:solidFill>
                <a:effectLst/>
              </a:endParaRPr>
            </a:p>
          </p:txBody>
        </p:sp>
        <p:sp>
          <p:nvSpPr>
            <p:cNvPr id="97" name="íṩḷíḋé">
              <a:extLst>
                <a:ext uri="{FF2B5EF4-FFF2-40B4-BE49-F238E27FC236}">
                  <a16:creationId xmlns:a16="http://schemas.microsoft.com/office/drawing/2014/main" id="{9ED51354-6E17-48C9-BBD0-FBC41D417C60}"/>
                </a:ext>
              </a:extLst>
            </p:cNvPr>
            <p:cNvSpPr/>
            <p:nvPr/>
          </p:nvSpPr>
          <p:spPr bwMode="auto">
            <a:xfrm rot="19980000">
              <a:off x="1174267" y="2427557"/>
              <a:ext cx="367891" cy="794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normalizeH="0" baseline="0">
                  <a:ln>
                    <a:noFill/>
                  </a:ln>
                  <a:solidFill>
                    <a:srgbClr val="F2F3CD"/>
                  </a:solidFill>
                  <a:effectLst/>
                </a:rPr>
                <a:t>?</a:t>
              </a:r>
              <a:endParaRPr kumimoji="0" lang="zh-CN" altLang="zh-CN" sz="3600" b="0" i="0" u="none" strike="noStrike" cap="none" normalizeH="0" baseline="0">
                <a:ln>
                  <a:noFill/>
                </a:ln>
                <a:solidFill>
                  <a:srgbClr val="F2F3CD"/>
                </a:solidFill>
                <a:effectLst/>
              </a:endParaRPr>
            </a:p>
          </p:txBody>
        </p:sp>
        <p:sp>
          <p:nvSpPr>
            <p:cNvPr id="98" name="íṩḷíḍé">
              <a:extLst>
                <a:ext uri="{FF2B5EF4-FFF2-40B4-BE49-F238E27FC236}">
                  <a16:creationId xmlns:a16="http://schemas.microsoft.com/office/drawing/2014/main" id="{29210044-0E14-45B6-AE06-4DAA53161393}"/>
                </a:ext>
              </a:extLst>
            </p:cNvPr>
            <p:cNvSpPr/>
            <p:nvPr/>
          </p:nvSpPr>
          <p:spPr bwMode="auto">
            <a:xfrm>
              <a:off x="2579038" y="3277283"/>
              <a:ext cx="219550" cy="334315"/>
            </a:xfrm>
            <a:custGeom>
              <a:avLst/>
              <a:gdLst>
                <a:gd name="T0" fmla="*/ 74 w 74"/>
                <a:gd name="T1" fmla="*/ 0 h 113"/>
                <a:gd name="T2" fmla="*/ 29 w 74"/>
                <a:gd name="T3" fmla="*/ 73 h 113"/>
                <a:gd name="T4" fmla="*/ 74 w 74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13">
                  <a:moveTo>
                    <a:pt x="74" y="0"/>
                  </a:moveTo>
                  <a:cubicBezTo>
                    <a:pt x="74" y="0"/>
                    <a:pt x="57" y="113"/>
                    <a:pt x="29" y="73"/>
                  </a:cubicBezTo>
                  <a:cubicBezTo>
                    <a:pt x="0" y="33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2F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ľïḍê">
              <a:extLst>
                <a:ext uri="{FF2B5EF4-FFF2-40B4-BE49-F238E27FC236}">
                  <a16:creationId xmlns:a16="http://schemas.microsoft.com/office/drawing/2014/main" id="{D533A033-6384-4B72-B4B8-2809104624AF}"/>
                </a:ext>
              </a:extLst>
            </p:cNvPr>
            <p:cNvSpPr/>
            <p:nvPr/>
          </p:nvSpPr>
          <p:spPr bwMode="auto">
            <a:xfrm>
              <a:off x="1665913" y="1971631"/>
              <a:ext cx="1500253" cy="783391"/>
            </a:xfrm>
            <a:custGeom>
              <a:avLst/>
              <a:gdLst>
                <a:gd name="T0" fmla="*/ 493 w 506"/>
                <a:gd name="T1" fmla="*/ 200 h 264"/>
                <a:gd name="T2" fmla="*/ 366 w 506"/>
                <a:gd name="T3" fmla="*/ 113 h 264"/>
                <a:gd name="T4" fmla="*/ 190 w 506"/>
                <a:gd name="T5" fmla="*/ 56 h 264"/>
                <a:gd name="T6" fmla="*/ 188 w 506"/>
                <a:gd name="T7" fmla="*/ 56 h 264"/>
                <a:gd name="T8" fmla="*/ 249 w 506"/>
                <a:gd name="T9" fmla="*/ 15 h 264"/>
                <a:gd name="T10" fmla="*/ 344 w 506"/>
                <a:gd name="T11" fmla="*/ 13 h 264"/>
                <a:gd name="T12" fmla="*/ 434 w 506"/>
                <a:gd name="T13" fmla="*/ 38 h 264"/>
                <a:gd name="T14" fmla="*/ 436 w 506"/>
                <a:gd name="T15" fmla="*/ 35 h 264"/>
                <a:gd name="T16" fmla="*/ 266 w 506"/>
                <a:gd name="T17" fmla="*/ 7 h 264"/>
                <a:gd name="T18" fmla="*/ 184 w 506"/>
                <a:gd name="T19" fmla="*/ 55 h 264"/>
                <a:gd name="T20" fmla="*/ 101 w 506"/>
                <a:gd name="T21" fmla="*/ 41 h 264"/>
                <a:gd name="T22" fmla="*/ 60 w 506"/>
                <a:gd name="T23" fmla="*/ 43 h 264"/>
                <a:gd name="T24" fmla="*/ 25 w 506"/>
                <a:gd name="T25" fmla="*/ 55 h 264"/>
                <a:gd name="T26" fmla="*/ 29 w 506"/>
                <a:gd name="T27" fmla="*/ 126 h 264"/>
                <a:gd name="T28" fmla="*/ 98 w 506"/>
                <a:gd name="T29" fmla="*/ 189 h 264"/>
                <a:gd name="T30" fmla="*/ 278 w 506"/>
                <a:gd name="T31" fmla="*/ 263 h 264"/>
                <a:gd name="T32" fmla="*/ 279 w 506"/>
                <a:gd name="T33" fmla="*/ 260 h 264"/>
                <a:gd name="T34" fmla="*/ 127 w 506"/>
                <a:gd name="T35" fmla="*/ 203 h 264"/>
                <a:gd name="T36" fmla="*/ 61 w 506"/>
                <a:gd name="T37" fmla="*/ 153 h 264"/>
                <a:gd name="T38" fmla="*/ 15 w 506"/>
                <a:gd name="T39" fmla="*/ 84 h 264"/>
                <a:gd name="T40" fmla="*/ 94 w 506"/>
                <a:gd name="T41" fmla="*/ 45 h 264"/>
                <a:gd name="T42" fmla="*/ 182 w 506"/>
                <a:gd name="T43" fmla="*/ 59 h 264"/>
                <a:gd name="T44" fmla="*/ 173 w 506"/>
                <a:gd name="T45" fmla="*/ 94 h 264"/>
                <a:gd name="T46" fmla="*/ 258 w 506"/>
                <a:gd name="T47" fmla="*/ 203 h 264"/>
                <a:gd name="T48" fmla="*/ 416 w 506"/>
                <a:gd name="T49" fmla="*/ 249 h 264"/>
                <a:gd name="T50" fmla="*/ 487 w 506"/>
                <a:gd name="T51" fmla="*/ 242 h 264"/>
                <a:gd name="T52" fmla="*/ 502 w 506"/>
                <a:gd name="T53" fmla="*/ 226 h 264"/>
                <a:gd name="T54" fmla="*/ 493 w 506"/>
                <a:gd name="T55" fmla="*/ 200 h 264"/>
                <a:gd name="T56" fmla="*/ 471 w 506"/>
                <a:gd name="T57" fmla="*/ 243 h 264"/>
                <a:gd name="T58" fmla="*/ 426 w 506"/>
                <a:gd name="T59" fmla="*/ 245 h 264"/>
                <a:gd name="T60" fmla="*/ 339 w 506"/>
                <a:gd name="T61" fmla="*/ 232 h 264"/>
                <a:gd name="T62" fmla="*/ 193 w 506"/>
                <a:gd name="T63" fmla="*/ 143 h 264"/>
                <a:gd name="T64" fmla="*/ 184 w 506"/>
                <a:gd name="T65" fmla="*/ 64 h 264"/>
                <a:gd name="T66" fmla="*/ 186 w 506"/>
                <a:gd name="T67" fmla="*/ 59 h 264"/>
                <a:gd name="T68" fmla="*/ 189 w 506"/>
                <a:gd name="T69" fmla="*/ 60 h 264"/>
                <a:gd name="T70" fmla="*/ 367 w 506"/>
                <a:gd name="T71" fmla="*/ 118 h 264"/>
                <a:gd name="T72" fmla="*/ 439 w 506"/>
                <a:gd name="T73" fmla="*/ 156 h 264"/>
                <a:gd name="T74" fmla="*/ 471 w 506"/>
                <a:gd name="T75" fmla="*/ 181 h 264"/>
                <a:gd name="T76" fmla="*/ 499 w 506"/>
                <a:gd name="T77" fmla="*/ 221 h 264"/>
                <a:gd name="T78" fmla="*/ 471 w 506"/>
                <a:gd name="T79" fmla="*/ 24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6" h="264">
                  <a:moveTo>
                    <a:pt x="493" y="200"/>
                  </a:moveTo>
                  <a:cubicBezTo>
                    <a:pt x="461" y="159"/>
                    <a:pt x="413" y="133"/>
                    <a:pt x="366" y="113"/>
                  </a:cubicBezTo>
                  <a:cubicBezTo>
                    <a:pt x="309" y="89"/>
                    <a:pt x="250" y="71"/>
                    <a:pt x="190" y="56"/>
                  </a:cubicBezTo>
                  <a:cubicBezTo>
                    <a:pt x="189" y="56"/>
                    <a:pt x="189" y="56"/>
                    <a:pt x="188" y="56"/>
                  </a:cubicBezTo>
                  <a:cubicBezTo>
                    <a:pt x="202" y="35"/>
                    <a:pt x="225" y="21"/>
                    <a:pt x="249" y="15"/>
                  </a:cubicBezTo>
                  <a:cubicBezTo>
                    <a:pt x="280" y="7"/>
                    <a:pt x="313" y="8"/>
                    <a:pt x="344" y="13"/>
                  </a:cubicBezTo>
                  <a:cubicBezTo>
                    <a:pt x="375" y="17"/>
                    <a:pt x="405" y="26"/>
                    <a:pt x="434" y="38"/>
                  </a:cubicBezTo>
                  <a:cubicBezTo>
                    <a:pt x="436" y="39"/>
                    <a:pt x="438" y="36"/>
                    <a:pt x="436" y="35"/>
                  </a:cubicBezTo>
                  <a:cubicBezTo>
                    <a:pt x="383" y="12"/>
                    <a:pt x="323" y="0"/>
                    <a:pt x="266" y="7"/>
                  </a:cubicBezTo>
                  <a:cubicBezTo>
                    <a:pt x="234" y="12"/>
                    <a:pt x="201" y="28"/>
                    <a:pt x="184" y="55"/>
                  </a:cubicBezTo>
                  <a:cubicBezTo>
                    <a:pt x="157" y="48"/>
                    <a:pt x="129" y="43"/>
                    <a:pt x="101" y="41"/>
                  </a:cubicBezTo>
                  <a:cubicBezTo>
                    <a:pt x="87" y="40"/>
                    <a:pt x="74" y="41"/>
                    <a:pt x="60" y="43"/>
                  </a:cubicBezTo>
                  <a:cubicBezTo>
                    <a:pt x="48" y="45"/>
                    <a:pt x="35" y="48"/>
                    <a:pt x="25" y="55"/>
                  </a:cubicBezTo>
                  <a:cubicBezTo>
                    <a:pt x="0" y="75"/>
                    <a:pt x="14" y="105"/>
                    <a:pt x="29" y="126"/>
                  </a:cubicBezTo>
                  <a:cubicBezTo>
                    <a:pt x="48" y="150"/>
                    <a:pt x="73" y="171"/>
                    <a:pt x="98" y="189"/>
                  </a:cubicBezTo>
                  <a:cubicBezTo>
                    <a:pt x="151" y="227"/>
                    <a:pt x="213" y="253"/>
                    <a:pt x="278" y="263"/>
                  </a:cubicBezTo>
                  <a:cubicBezTo>
                    <a:pt x="280" y="264"/>
                    <a:pt x="282" y="260"/>
                    <a:pt x="279" y="260"/>
                  </a:cubicBezTo>
                  <a:cubicBezTo>
                    <a:pt x="225" y="251"/>
                    <a:pt x="174" y="232"/>
                    <a:pt x="127" y="203"/>
                  </a:cubicBezTo>
                  <a:cubicBezTo>
                    <a:pt x="103" y="189"/>
                    <a:pt x="81" y="172"/>
                    <a:pt x="61" y="153"/>
                  </a:cubicBezTo>
                  <a:cubicBezTo>
                    <a:pt x="41" y="135"/>
                    <a:pt x="17" y="112"/>
                    <a:pt x="15" y="84"/>
                  </a:cubicBezTo>
                  <a:cubicBezTo>
                    <a:pt x="12" y="47"/>
                    <a:pt x="69" y="45"/>
                    <a:pt x="94" y="45"/>
                  </a:cubicBezTo>
                  <a:cubicBezTo>
                    <a:pt x="124" y="45"/>
                    <a:pt x="153" y="52"/>
                    <a:pt x="182" y="59"/>
                  </a:cubicBezTo>
                  <a:cubicBezTo>
                    <a:pt x="176" y="69"/>
                    <a:pt x="173" y="81"/>
                    <a:pt x="173" y="94"/>
                  </a:cubicBezTo>
                  <a:cubicBezTo>
                    <a:pt x="171" y="144"/>
                    <a:pt x="220" y="181"/>
                    <a:pt x="258" y="203"/>
                  </a:cubicBezTo>
                  <a:cubicBezTo>
                    <a:pt x="306" y="230"/>
                    <a:pt x="361" y="246"/>
                    <a:pt x="416" y="249"/>
                  </a:cubicBezTo>
                  <a:cubicBezTo>
                    <a:pt x="439" y="250"/>
                    <a:pt x="466" y="252"/>
                    <a:pt x="487" y="242"/>
                  </a:cubicBezTo>
                  <a:cubicBezTo>
                    <a:pt x="494" y="239"/>
                    <a:pt x="500" y="234"/>
                    <a:pt x="502" y="226"/>
                  </a:cubicBezTo>
                  <a:cubicBezTo>
                    <a:pt x="506" y="217"/>
                    <a:pt x="499" y="207"/>
                    <a:pt x="493" y="200"/>
                  </a:cubicBezTo>
                  <a:close/>
                  <a:moveTo>
                    <a:pt x="471" y="243"/>
                  </a:moveTo>
                  <a:cubicBezTo>
                    <a:pt x="456" y="246"/>
                    <a:pt x="441" y="246"/>
                    <a:pt x="426" y="245"/>
                  </a:cubicBezTo>
                  <a:cubicBezTo>
                    <a:pt x="396" y="245"/>
                    <a:pt x="367" y="240"/>
                    <a:pt x="339" y="232"/>
                  </a:cubicBezTo>
                  <a:cubicBezTo>
                    <a:pt x="285" y="217"/>
                    <a:pt x="226" y="189"/>
                    <a:pt x="193" y="143"/>
                  </a:cubicBezTo>
                  <a:cubicBezTo>
                    <a:pt x="177" y="119"/>
                    <a:pt x="171" y="90"/>
                    <a:pt x="184" y="64"/>
                  </a:cubicBezTo>
                  <a:cubicBezTo>
                    <a:pt x="184" y="62"/>
                    <a:pt x="185" y="61"/>
                    <a:pt x="186" y="59"/>
                  </a:cubicBezTo>
                  <a:cubicBezTo>
                    <a:pt x="187" y="60"/>
                    <a:pt x="188" y="60"/>
                    <a:pt x="189" y="60"/>
                  </a:cubicBezTo>
                  <a:cubicBezTo>
                    <a:pt x="250" y="75"/>
                    <a:pt x="310" y="94"/>
                    <a:pt x="367" y="118"/>
                  </a:cubicBezTo>
                  <a:cubicBezTo>
                    <a:pt x="392" y="128"/>
                    <a:pt x="416" y="141"/>
                    <a:pt x="439" y="156"/>
                  </a:cubicBezTo>
                  <a:cubicBezTo>
                    <a:pt x="450" y="164"/>
                    <a:pt x="461" y="172"/>
                    <a:pt x="471" y="181"/>
                  </a:cubicBezTo>
                  <a:cubicBezTo>
                    <a:pt x="482" y="191"/>
                    <a:pt x="498" y="206"/>
                    <a:pt x="499" y="221"/>
                  </a:cubicBezTo>
                  <a:cubicBezTo>
                    <a:pt x="500" y="235"/>
                    <a:pt x="481" y="241"/>
                    <a:pt x="471" y="243"/>
                  </a:cubicBezTo>
                  <a:close/>
                </a:path>
              </a:pathLst>
            </a:custGeom>
            <a:solidFill>
              <a:srgbClr val="F2F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líḑè">
              <a:extLst>
                <a:ext uri="{FF2B5EF4-FFF2-40B4-BE49-F238E27FC236}">
                  <a16:creationId xmlns:a16="http://schemas.microsoft.com/office/drawing/2014/main" id="{EA1CBB53-2B37-43EB-B782-90FEA1807003}"/>
                </a:ext>
              </a:extLst>
            </p:cNvPr>
            <p:cNvSpPr/>
            <p:nvPr/>
          </p:nvSpPr>
          <p:spPr bwMode="auto">
            <a:xfrm>
              <a:off x="2916678" y="1940029"/>
              <a:ext cx="237845" cy="246162"/>
            </a:xfrm>
            <a:custGeom>
              <a:avLst/>
              <a:gdLst>
                <a:gd name="T0" fmla="*/ 59 w 143"/>
                <a:gd name="T1" fmla="*/ 59 h 148"/>
                <a:gd name="T2" fmla="*/ 82 w 143"/>
                <a:gd name="T3" fmla="*/ 0 h 148"/>
                <a:gd name="T4" fmla="*/ 91 w 143"/>
                <a:gd name="T5" fmla="*/ 69 h 148"/>
                <a:gd name="T6" fmla="*/ 143 w 143"/>
                <a:gd name="T7" fmla="*/ 80 h 148"/>
                <a:gd name="T8" fmla="*/ 93 w 143"/>
                <a:gd name="T9" fmla="*/ 93 h 148"/>
                <a:gd name="T10" fmla="*/ 116 w 143"/>
                <a:gd name="T11" fmla="*/ 148 h 148"/>
                <a:gd name="T12" fmla="*/ 69 w 143"/>
                <a:gd name="T13" fmla="*/ 103 h 148"/>
                <a:gd name="T14" fmla="*/ 16 w 143"/>
                <a:gd name="T15" fmla="*/ 146 h 148"/>
                <a:gd name="T16" fmla="*/ 50 w 143"/>
                <a:gd name="T17" fmla="*/ 82 h 148"/>
                <a:gd name="T18" fmla="*/ 0 w 143"/>
                <a:gd name="T19" fmla="*/ 59 h 148"/>
                <a:gd name="T20" fmla="*/ 59 w 143"/>
                <a:gd name="T21" fmla="*/ 5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48">
                  <a:moveTo>
                    <a:pt x="59" y="59"/>
                  </a:moveTo>
                  <a:lnTo>
                    <a:pt x="82" y="0"/>
                  </a:lnTo>
                  <a:lnTo>
                    <a:pt x="91" y="69"/>
                  </a:lnTo>
                  <a:lnTo>
                    <a:pt x="143" y="80"/>
                  </a:lnTo>
                  <a:lnTo>
                    <a:pt x="93" y="93"/>
                  </a:lnTo>
                  <a:lnTo>
                    <a:pt x="116" y="148"/>
                  </a:lnTo>
                  <a:lnTo>
                    <a:pt x="69" y="103"/>
                  </a:lnTo>
                  <a:lnTo>
                    <a:pt x="16" y="146"/>
                  </a:lnTo>
                  <a:lnTo>
                    <a:pt x="50" y="82"/>
                  </a:lnTo>
                  <a:lnTo>
                    <a:pt x="0" y="59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F2F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şļíḋè">
              <a:extLst>
                <a:ext uri="{FF2B5EF4-FFF2-40B4-BE49-F238E27FC236}">
                  <a16:creationId xmlns:a16="http://schemas.microsoft.com/office/drawing/2014/main" id="{10647CDE-6990-4BC8-8497-BD25301D176A}"/>
                </a:ext>
              </a:extLst>
            </p:cNvPr>
            <p:cNvSpPr/>
            <p:nvPr/>
          </p:nvSpPr>
          <p:spPr bwMode="auto">
            <a:xfrm>
              <a:off x="1635974" y="2212803"/>
              <a:ext cx="236181" cy="246162"/>
            </a:xfrm>
            <a:custGeom>
              <a:avLst/>
              <a:gdLst>
                <a:gd name="T0" fmla="*/ 59 w 142"/>
                <a:gd name="T1" fmla="*/ 59 h 148"/>
                <a:gd name="T2" fmla="*/ 82 w 142"/>
                <a:gd name="T3" fmla="*/ 0 h 148"/>
                <a:gd name="T4" fmla="*/ 91 w 142"/>
                <a:gd name="T5" fmla="*/ 69 h 148"/>
                <a:gd name="T6" fmla="*/ 142 w 142"/>
                <a:gd name="T7" fmla="*/ 80 h 148"/>
                <a:gd name="T8" fmla="*/ 93 w 142"/>
                <a:gd name="T9" fmla="*/ 92 h 148"/>
                <a:gd name="T10" fmla="*/ 116 w 142"/>
                <a:gd name="T11" fmla="*/ 148 h 148"/>
                <a:gd name="T12" fmla="*/ 69 w 142"/>
                <a:gd name="T13" fmla="*/ 103 h 148"/>
                <a:gd name="T14" fmla="*/ 16 w 142"/>
                <a:gd name="T15" fmla="*/ 146 h 148"/>
                <a:gd name="T16" fmla="*/ 50 w 142"/>
                <a:gd name="T17" fmla="*/ 82 h 148"/>
                <a:gd name="T18" fmla="*/ 0 w 142"/>
                <a:gd name="T19" fmla="*/ 59 h 148"/>
                <a:gd name="T20" fmla="*/ 59 w 142"/>
                <a:gd name="T21" fmla="*/ 5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48">
                  <a:moveTo>
                    <a:pt x="59" y="59"/>
                  </a:moveTo>
                  <a:lnTo>
                    <a:pt x="82" y="0"/>
                  </a:lnTo>
                  <a:lnTo>
                    <a:pt x="91" y="69"/>
                  </a:lnTo>
                  <a:lnTo>
                    <a:pt x="142" y="80"/>
                  </a:lnTo>
                  <a:lnTo>
                    <a:pt x="93" y="92"/>
                  </a:lnTo>
                  <a:lnTo>
                    <a:pt x="116" y="148"/>
                  </a:lnTo>
                  <a:lnTo>
                    <a:pt x="69" y="103"/>
                  </a:lnTo>
                  <a:lnTo>
                    <a:pt x="16" y="146"/>
                  </a:lnTo>
                  <a:lnTo>
                    <a:pt x="50" y="82"/>
                  </a:lnTo>
                  <a:lnTo>
                    <a:pt x="0" y="59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F2F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ṩḷïḓe">
              <a:extLst>
                <a:ext uri="{FF2B5EF4-FFF2-40B4-BE49-F238E27FC236}">
                  <a16:creationId xmlns:a16="http://schemas.microsoft.com/office/drawing/2014/main" id="{7BFD335E-C7BD-499B-8132-6DAD32BAF71E}"/>
                </a:ext>
              </a:extLst>
            </p:cNvPr>
            <p:cNvSpPr/>
            <p:nvPr/>
          </p:nvSpPr>
          <p:spPr bwMode="auto">
            <a:xfrm>
              <a:off x="3102961" y="2899726"/>
              <a:ext cx="119754" cy="124744"/>
            </a:xfrm>
            <a:custGeom>
              <a:avLst/>
              <a:gdLst>
                <a:gd name="T0" fmla="*/ 31 w 72"/>
                <a:gd name="T1" fmla="*/ 29 h 75"/>
                <a:gd name="T2" fmla="*/ 41 w 72"/>
                <a:gd name="T3" fmla="*/ 0 h 75"/>
                <a:gd name="T4" fmla="*/ 47 w 72"/>
                <a:gd name="T5" fmla="*/ 34 h 75"/>
                <a:gd name="T6" fmla="*/ 72 w 72"/>
                <a:gd name="T7" fmla="*/ 39 h 75"/>
                <a:gd name="T8" fmla="*/ 47 w 72"/>
                <a:gd name="T9" fmla="*/ 47 h 75"/>
                <a:gd name="T10" fmla="*/ 59 w 72"/>
                <a:gd name="T11" fmla="*/ 75 h 75"/>
                <a:gd name="T12" fmla="*/ 36 w 72"/>
                <a:gd name="T13" fmla="*/ 52 h 75"/>
                <a:gd name="T14" fmla="*/ 9 w 72"/>
                <a:gd name="T15" fmla="*/ 73 h 75"/>
                <a:gd name="T16" fmla="*/ 25 w 72"/>
                <a:gd name="T17" fmla="*/ 41 h 75"/>
                <a:gd name="T18" fmla="*/ 0 w 72"/>
                <a:gd name="T19" fmla="*/ 29 h 75"/>
                <a:gd name="T20" fmla="*/ 31 w 72"/>
                <a:gd name="T21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5">
                  <a:moveTo>
                    <a:pt x="31" y="29"/>
                  </a:moveTo>
                  <a:lnTo>
                    <a:pt x="41" y="0"/>
                  </a:lnTo>
                  <a:lnTo>
                    <a:pt x="47" y="34"/>
                  </a:lnTo>
                  <a:lnTo>
                    <a:pt x="72" y="39"/>
                  </a:lnTo>
                  <a:lnTo>
                    <a:pt x="47" y="47"/>
                  </a:lnTo>
                  <a:lnTo>
                    <a:pt x="59" y="75"/>
                  </a:lnTo>
                  <a:lnTo>
                    <a:pt x="36" y="52"/>
                  </a:lnTo>
                  <a:lnTo>
                    <a:pt x="9" y="73"/>
                  </a:lnTo>
                  <a:lnTo>
                    <a:pt x="25" y="41"/>
                  </a:lnTo>
                  <a:lnTo>
                    <a:pt x="0" y="29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F2F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$ḻîḑé">
              <a:extLst>
                <a:ext uri="{FF2B5EF4-FFF2-40B4-BE49-F238E27FC236}">
                  <a16:creationId xmlns:a16="http://schemas.microsoft.com/office/drawing/2014/main" id="{10536CB4-344F-4D08-8597-9DF66AF8F924}"/>
                </a:ext>
              </a:extLst>
            </p:cNvPr>
            <p:cNvSpPr/>
            <p:nvPr/>
          </p:nvSpPr>
          <p:spPr bwMode="auto">
            <a:xfrm rot="496751">
              <a:off x="2043930" y="3544462"/>
              <a:ext cx="128072" cy="210778"/>
            </a:xfrm>
            <a:custGeom>
              <a:avLst/>
              <a:gdLst>
                <a:gd name="T0" fmla="*/ 13 w 22"/>
                <a:gd name="T1" fmla="*/ 1 h 40"/>
                <a:gd name="T2" fmla="*/ 3 w 22"/>
                <a:gd name="T3" fmla="*/ 7 h 40"/>
                <a:gd name="T4" fmla="*/ 1 w 22"/>
                <a:gd name="T5" fmla="*/ 21 h 40"/>
                <a:gd name="T6" fmla="*/ 5 w 22"/>
                <a:gd name="T7" fmla="*/ 37 h 40"/>
                <a:gd name="T8" fmla="*/ 18 w 22"/>
                <a:gd name="T9" fmla="*/ 37 h 40"/>
                <a:gd name="T10" fmla="*/ 21 w 22"/>
                <a:gd name="T11" fmla="*/ 22 h 40"/>
                <a:gd name="T12" fmla="*/ 22 w 22"/>
                <a:gd name="T13" fmla="*/ 10 h 40"/>
                <a:gd name="T14" fmla="*/ 13 w 22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0">
                  <a:moveTo>
                    <a:pt x="13" y="1"/>
                  </a:moveTo>
                  <a:cubicBezTo>
                    <a:pt x="9" y="0"/>
                    <a:pt x="3" y="3"/>
                    <a:pt x="3" y="7"/>
                  </a:cubicBezTo>
                  <a:cubicBezTo>
                    <a:pt x="2" y="12"/>
                    <a:pt x="2" y="17"/>
                    <a:pt x="1" y="21"/>
                  </a:cubicBezTo>
                  <a:cubicBezTo>
                    <a:pt x="1" y="27"/>
                    <a:pt x="0" y="32"/>
                    <a:pt x="5" y="37"/>
                  </a:cubicBezTo>
                  <a:cubicBezTo>
                    <a:pt x="8" y="40"/>
                    <a:pt x="14" y="40"/>
                    <a:pt x="18" y="37"/>
                  </a:cubicBezTo>
                  <a:cubicBezTo>
                    <a:pt x="22" y="32"/>
                    <a:pt x="21" y="28"/>
                    <a:pt x="21" y="22"/>
                  </a:cubicBezTo>
                  <a:cubicBezTo>
                    <a:pt x="21" y="18"/>
                    <a:pt x="21" y="14"/>
                    <a:pt x="22" y="10"/>
                  </a:cubicBezTo>
                  <a:cubicBezTo>
                    <a:pt x="22" y="5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D47B855-DAC9-44CE-A0DB-426150D226BA}"/>
              </a:ext>
            </a:extLst>
          </p:cNvPr>
          <p:cNvGrpSpPr/>
          <p:nvPr/>
        </p:nvGrpSpPr>
        <p:grpSpPr>
          <a:xfrm>
            <a:off x="543706" y="5053081"/>
            <a:ext cx="593768" cy="974340"/>
            <a:chOff x="553645" y="5234555"/>
            <a:chExt cx="593768" cy="974340"/>
          </a:xfrm>
        </p:grpSpPr>
        <p:sp>
          <p:nvSpPr>
            <p:cNvPr id="105" name="ïŝļídé">
              <a:extLst>
                <a:ext uri="{FF2B5EF4-FFF2-40B4-BE49-F238E27FC236}">
                  <a16:creationId xmlns:a16="http://schemas.microsoft.com/office/drawing/2014/main" id="{471645AE-B8C5-403D-BC1C-003459E74D9E}"/>
                </a:ext>
              </a:extLst>
            </p:cNvPr>
            <p:cNvSpPr/>
            <p:nvPr/>
          </p:nvSpPr>
          <p:spPr bwMode="auto">
            <a:xfrm>
              <a:off x="564248" y="5627498"/>
              <a:ext cx="572562" cy="570794"/>
            </a:xfrm>
            <a:prstGeom prst="ellipse">
              <a:avLst/>
            </a:prstGeom>
            <a:solidFill>
              <a:srgbClr val="FEB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ṡļîḋe">
              <a:extLst>
                <a:ext uri="{FF2B5EF4-FFF2-40B4-BE49-F238E27FC236}">
                  <a16:creationId xmlns:a16="http://schemas.microsoft.com/office/drawing/2014/main" id="{EF15DAB7-2F22-4144-A608-93F33033C0D3}"/>
                </a:ext>
              </a:extLst>
            </p:cNvPr>
            <p:cNvSpPr/>
            <p:nvPr/>
          </p:nvSpPr>
          <p:spPr bwMode="auto">
            <a:xfrm>
              <a:off x="652606" y="5715414"/>
              <a:ext cx="395845" cy="394962"/>
            </a:xfrm>
            <a:prstGeom prst="ellipse">
              <a:avLst/>
            </a:prstGeom>
            <a:solidFill>
              <a:srgbClr val="3C3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şļîḓè">
              <a:extLst>
                <a:ext uri="{FF2B5EF4-FFF2-40B4-BE49-F238E27FC236}">
                  <a16:creationId xmlns:a16="http://schemas.microsoft.com/office/drawing/2014/main" id="{D342D57C-C864-4553-9F6C-01BCA7AF576B}"/>
                </a:ext>
              </a:extLst>
            </p:cNvPr>
            <p:cNvSpPr/>
            <p:nvPr/>
          </p:nvSpPr>
          <p:spPr bwMode="auto">
            <a:xfrm>
              <a:off x="762170" y="5253742"/>
              <a:ext cx="176717" cy="373756"/>
            </a:xfrm>
            <a:custGeom>
              <a:avLst/>
              <a:gdLst>
                <a:gd name="T0" fmla="*/ 400 w 400"/>
                <a:gd name="T1" fmla="*/ 0 h 846"/>
                <a:gd name="T2" fmla="*/ 400 w 400"/>
                <a:gd name="T3" fmla="*/ 670 h 846"/>
                <a:gd name="T4" fmla="*/ 200 w 400"/>
                <a:gd name="T5" fmla="*/ 846 h 846"/>
                <a:gd name="T6" fmla="*/ 0 w 400"/>
                <a:gd name="T7" fmla="*/ 670 h 846"/>
                <a:gd name="T8" fmla="*/ 0 w 400"/>
                <a:gd name="T9" fmla="*/ 0 h 846"/>
                <a:gd name="T10" fmla="*/ 400 w 400"/>
                <a:gd name="T11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846">
                  <a:moveTo>
                    <a:pt x="400" y="0"/>
                  </a:moveTo>
                  <a:lnTo>
                    <a:pt x="400" y="670"/>
                  </a:lnTo>
                  <a:lnTo>
                    <a:pt x="200" y="846"/>
                  </a:lnTo>
                  <a:lnTo>
                    <a:pt x="0" y="670"/>
                  </a:lnTo>
                  <a:lnTo>
                    <a:pt x="0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A5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şḻíḋè">
              <a:extLst>
                <a:ext uri="{FF2B5EF4-FFF2-40B4-BE49-F238E27FC236}">
                  <a16:creationId xmlns:a16="http://schemas.microsoft.com/office/drawing/2014/main" id="{32ACD8E7-A366-4C91-8885-543E19B99FAC}"/>
                </a:ext>
              </a:extLst>
            </p:cNvPr>
            <p:cNvSpPr/>
            <p:nvPr/>
          </p:nvSpPr>
          <p:spPr bwMode="auto">
            <a:xfrm>
              <a:off x="673812" y="5253742"/>
              <a:ext cx="88358" cy="296000"/>
            </a:xfrm>
            <a:custGeom>
              <a:avLst/>
              <a:gdLst>
                <a:gd name="T0" fmla="*/ 200 w 200"/>
                <a:gd name="T1" fmla="*/ 0 h 670"/>
                <a:gd name="T2" fmla="*/ 200 w 200"/>
                <a:gd name="T3" fmla="*/ 670 h 670"/>
                <a:gd name="T4" fmla="*/ 0 w 200"/>
                <a:gd name="T5" fmla="*/ 495 h 670"/>
                <a:gd name="T6" fmla="*/ 0 w 200"/>
                <a:gd name="T7" fmla="*/ 0 h 670"/>
                <a:gd name="T8" fmla="*/ 200 w 200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670">
                  <a:moveTo>
                    <a:pt x="200" y="0"/>
                  </a:moveTo>
                  <a:lnTo>
                    <a:pt x="200" y="670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F7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$1îḍe">
              <a:extLst>
                <a:ext uri="{FF2B5EF4-FFF2-40B4-BE49-F238E27FC236}">
                  <a16:creationId xmlns:a16="http://schemas.microsoft.com/office/drawing/2014/main" id="{71760F92-2A91-4CB9-B42C-8764A8E644F9}"/>
                </a:ext>
              </a:extLst>
            </p:cNvPr>
            <p:cNvSpPr/>
            <p:nvPr/>
          </p:nvSpPr>
          <p:spPr bwMode="auto">
            <a:xfrm>
              <a:off x="938887" y="5253742"/>
              <a:ext cx="88358" cy="296000"/>
            </a:xfrm>
            <a:custGeom>
              <a:avLst/>
              <a:gdLst>
                <a:gd name="T0" fmla="*/ 200 w 200"/>
                <a:gd name="T1" fmla="*/ 0 h 670"/>
                <a:gd name="T2" fmla="*/ 200 w 200"/>
                <a:gd name="T3" fmla="*/ 495 h 670"/>
                <a:gd name="T4" fmla="*/ 0 w 200"/>
                <a:gd name="T5" fmla="*/ 670 h 670"/>
                <a:gd name="T6" fmla="*/ 0 w 200"/>
                <a:gd name="T7" fmla="*/ 0 h 670"/>
                <a:gd name="T8" fmla="*/ 200 w 200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670">
                  <a:moveTo>
                    <a:pt x="200" y="0"/>
                  </a:moveTo>
                  <a:lnTo>
                    <a:pt x="200" y="495"/>
                  </a:lnTo>
                  <a:lnTo>
                    <a:pt x="0" y="670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F7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ṡḷíḓê">
              <a:extLst>
                <a:ext uri="{FF2B5EF4-FFF2-40B4-BE49-F238E27FC236}">
                  <a16:creationId xmlns:a16="http://schemas.microsoft.com/office/drawing/2014/main" id="{E634088A-FBA7-4B09-B3D3-4DFC0CB00562}"/>
                </a:ext>
              </a:extLst>
            </p:cNvPr>
            <p:cNvSpPr/>
            <p:nvPr/>
          </p:nvSpPr>
          <p:spPr bwMode="auto">
            <a:xfrm>
              <a:off x="748033" y="5803772"/>
              <a:ext cx="208526" cy="197481"/>
            </a:xfrm>
            <a:custGeom>
              <a:avLst/>
              <a:gdLst>
                <a:gd name="T0" fmla="*/ 472 w 472"/>
                <a:gd name="T1" fmla="*/ 167 h 447"/>
                <a:gd name="T2" fmla="*/ 328 w 472"/>
                <a:gd name="T3" fmla="*/ 279 h 447"/>
                <a:gd name="T4" fmla="*/ 384 w 472"/>
                <a:gd name="T5" fmla="*/ 447 h 447"/>
                <a:gd name="T6" fmla="*/ 232 w 472"/>
                <a:gd name="T7" fmla="*/ 343 h 447"/>
                <a:gd name="T8" fmla="*/ 88 w 472"/>
                <a:gd name="T9" fmla="*/ 447 h 447"/>
                <a:gd name="T10" fmla="*/ 144 w 472"/>
                <a:gd name="T11" fmla="*/ 279 h 447"/>
                <a:gd name="T12" fmla="*/ 0 w 472"/>
                <a:gd name="T13" fmla="*/ 167 h 447"/>
                <a:gd name="T14" fmla="*/ 176 w 472"/>
                <a:gd name="T15" fmla="*/ 167 h 447"/>
                <a:gd name="T16" fmla="*/ 232 w 472"/>
                <a:gd name="T17" fmla="*/ 0 h 447"/>
                <a:gd name="T18" fmla="*/ 288 w 472"/>
                <a:gd name="T19" fmla="*/ 167 h 447"/>
                <a:gd name="T20" fmla="*/ 472 w 472"/>
                <a:gd name="T21" fmla="*/ 16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447">
                  <a:moveTo>
                    <a:pt x="472" y="167"/>
                  </a:moveTo>
                  <a:lnTo>
                    <a:pt x="328" y="279"/>
                  </a:lnTo>
                  <a:lnTo>
                    <a:pt x="384" y="447"/>
                  </a:lnTo>
                  <a:lnTo>
                    <a:pt x="232" y="343"/>
                  </a:lnTo>
                  <a:lnTo>
                    <a:pt x="88" y="447"/>
                  </a:lnTo>
                  <a:lnTo>
                    <a:pt x="144" y="279"/>
                  </a:lnTo>
                  <a:lnTo>
                    <a:pt x="0" y="167"/>
                  </a:lnTo>
                  <a:lnTo>
                    <a:pt x="176" y="167"/>
                  </a:lnTo>
                  <a:lnTo>
                    <a:pt x="232" y="0"/>
                  </a:lnTo>
                  <a:lnTo>
                    <a:pt x="288" y="167"/>
                  </a:lnTo>
                  <a:lnTo>
                    <a:pt x="472" y="167"/>
                  </a:lnTo>
                  <a:close/>
                </a:path>
              </a:pathLst>
            </a:custGeom>
            <a:solidFill>
              <a:srgbClr val="FCD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şḷîḋè">
              <a:extLst>
                <a:ext uri="{FF2B5EF4-FFF2-40B4-BE49-F238E27FC236}">
                  <a16:creationId xmlns:a16="http://schemas.microsoft.com/office/drawing/2014/main" id="{21BD0CFC-D70F-4835-8E34-90E43B5498AF}"/>
                </a:ext>
              </a:extLst>
            </p:cNvPr>
            <p:cNvSpPr/>
            <p:nvPr/>
          </p:nvSpPr>
          <p:spPr bwMode="auto">
            <a:xfrm>
              <a:off x="553645" y="5616895"/>
              <a:ext cx="593768" cy="592000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6 h 168"/>
                <a:gd name="T12" fmla="*/ 6 w 168"/>
                <a:gd name="T13" fmla="*/ 84 h 168"/>
                <a:gd name="T14" fmla="*/ 84 w 168"/>
                <a:gd name="T15" fmla="*/ 162 h 168"/>
                <a:gd name="T16" fmla="*/ 162 w 168"/>
                <a:gd name="T17" fmla="*/ 84 h 168"/>
                <a:gd name="T18" fmla="*/ 84 w 168"/>
                <a:gd name="T1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0"/>
                    <a:pt x="0" y="84"/>
                  </a:cubicBezTo>
                  <a:cubicBezTo>
                    <a:pt x="0" y="37"/>
                    <a:pt x="38" y="0"/>
                    <a:pt x="84" y="0"/>
                  </a:cubicBezTo>
                  <a:cubicBezTo>
                    <a:pt x="131" y="0"/>
                    <a:pt x="168" y="37"/>
                    <a:pt x="168" y="84"/>
                  </a:cubicBezTo>
                  <a:cubicBezTo>
                    <a:pt x="168" y="130"/>
                    <a:pt x="131" y="168"/>
                    <a:pt x="84" y="168"/>
                  </a:cubicBezTo>
                  <a:close/>
                  <a:moveTo>
                    <a:pt x="84" y="6"/>
                  </a:moveTo>
                  <a:cubicBezTo>
                    <a:pt x="41" y="6"/>
                    <a:pt x="6" y="41"/>
                    <a:pt x="6" y="84"/>
                  </a:cubicBezTo>
                  <a:cubicBezTo>
                    <a:pt x="6" y="127"/>
                    <a:pt x="41" y="162"/>
                    <a:pt x="84" y="162"/>
                  </a:cubicBezTo>
                  <a:cubicBezTo>
                    <a:pt x="127" y="162"/>
                    <a:pt x="162" y="127"/>
                    <a:pt x="162" y="84"/>
                  </a:cubicBezTo>
                  <a:cubicBezTo>
                    <a:pt x="162" y="41"/>
                    <a:pt x="127" y="6"/>
                    <a:pt x="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ṩļîḓê">
              <a:extLst>
                <a:ext uri="{FF2B5EF4-FFF2-40B4-BE49-F238E27FC236}">
                  <a16:creationId xmlns:a16="http://schemas.microsoft.com/office/drawing/2014/main" id="{7E9A08A9-F363-4A81-884B-9D05993CF316}"/>
                </a:ext>
              </a:extLst>
            </p:cNvPr>
            <p:cNvSpPr/>
            <p:nvPr/>
          </p:nvSpPr>
          <p:spPr bwMode="auto">
            <a:xfrm>
              <a:off x="642003" y="5704811"/>
              <a:ext cx="417051" cy="416168"/>
            </a:xfrm>
            <a:custGeom>
              <a:avLst/>
              <a:gdLst>
                <a:gd name="T0" fmla="*/ 59 w 118"/>
                <a:gd name="T1" fmla="*/ 118 h 118"/>
                <a:gd name="T2" fmla="*/ 0 w 118"/>
                <a:gd name="T3" fmla="*/ 59 h 118"/>
                <a:gd name="T4" fmla="*/ 59 w 118"/>
                <a:gd name="T5" fmla="*/ 0 h 118"/>
                <a:gd name="T6" fmla="*/ 118 w 118"/>
                <a:gd name="T7" fmla="*/ 59 h 118"/>
                <a:gd name="T8" fmla="*/ 59 w 118"/>
                <a:gd name="T9" fmla="*/ 118 h 118"/>
                <a:gd name="T10" fmla="*/ 59 w 118"/>
                <a:gd name="T11" fmla="*/ 6 h 118"/>
                <a:gd name="T12" fmla="*/ 6 w 118"/>
                <a:gd name="T13" fmla="*/ 59 h 118"/>
                <a:gd name="T14" fmla="*/ 59 w 118"/>
                <a:gd name="T15" fmla="*/ 112 h 118"/>
                <a:gd name="T16" fmla="*/ 112 w 118"/>
                <a:gd name="T17" fmla="*/ 59 h 118"/>
                <a:gd name="T18" fmla="*/ 59 w 118"/>
                <a:gd name="T19" fmla="*/ 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26" y="118"/>
                    <a:pt x="0" y="92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92"/>
                    <a:pt x="92" y="118"/>
                    <a:pt x="59" y="118"/>
                  </a:cubicBezTo>
                  <a:close/>
                  <a:moveTo>
                    <a:pt x="59" y="6"/>
                  </a:moveTo>
                  <a:cubicBezTo>
                    <a:pt x="30" y="6"/>
                    <a:pt x="6" y="30"/>
                    <a:pt x="6" y="59"/>
                  </a:cubicBezTo>
                  <a:cubicBezTo>
                    <a:pt x="6" y="88"/>
                    <a:pt x="30" y="112"/>
                    <a:pt x="59" y="112"/>
                  </a:cubicBezTo>
                  <a:cubicBezTo>
                    <a:pt x="88" y="112"/>
                    <a:pt x="112" y="88"/>
                    <a:pt x="112" y="59"/>
                  </a:cubicBezTo>
                  <a:cubicBezTo>
                    <a:pt x="112" y="30"/>
                    <a:pt x="88" y="6"/>
                    <a:pt x="5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ṣḻiḑe">
              <a:extLst>
                <a:ext uri="{FF2B5EF4-FFF2-40B4-BE49-F238E27FC236}">
                  <a16:creationId xmlns:a16="http://schemas.microsoft.com/office/drawing/2014/main" id="{D56B4FF9-70E1-4C29-986D-7FE5FB25ABBB}"/>
                </a:ext>
              </a:extLst>
            </p:cNvPr>
            <p:cNvSpPr/>
            <p:nvPr/>
          </p:nvSpPr>
          <p:spPr bwMode="auto">
            <a:xfrm>
              <a:off x="751567" y="5243139"/>
              <a:ext cx="21206" cy="317206"/>
            </a:xfrm>
            <a:custGeom>
              <a:avLst/>
              <a:gdLst>
                <a:gd name="T0" fmla="*/ 3 w 6"/>
                <a:gd name="T1" fmla="*/ 90 h 90"/>
                <a:gd name="T2" fmla="*/ 0 w 6"/>
                <a:gd name="T3" fmla="*/ 87 h 90"/>
                <a:gd name="T4" fmla="*/ 0 w 6"/>
                <a:gd name="T5" fmla="*/ 3 h 90"/>
                <a:gd name="T6" fmla="*/ 3 w 6"/>
                <a:gd name="T7" fmla="*/ 0 h 90"/>
                <a:gd name="T8" fmla="*/ 6 w 6"/>
                <a:gd name="T9" fmla="*/ 3 h 90"/>
                <a:gd name="T10" fmla="*/ 6 w 6"/>
                <a:gd name="T11" fmla="*/ 87 h 90"/>
                <a:gd name="T12" fmla="*/ 3 w 6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0">
                  <a:moveTo>
                    <a:pt x="3" y="90"/>
                  </a:moveTo>
                  <a:cubicBezTo>
                    <a:pt x="1" y="90"/>
                    <a:pt x="0" y="89"/>
                    <a:pt x="0" y="8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9"/>
                    <a:pt x="5" y="90"/>
                    <a:pt x="3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ŝlïďe">
              <a:extLst>
                <a:ext uri="{FF2B5EF4-FFF2-40B4-BE49-F238E27FC236}">
                  <a16:creationId xmlns:a16="http://schemas.microsoft.com/office/drawing/2014/main" id="{9EBA6DF3-B730-449A-B725-293522FFCA41}"/>
                </a:ext>
              </a:extLst>
            </p:cNvPr>
            <p:cNvSpPr/>
            <p:nvPr/>
          </p:nvSpPr>
          <p:spPr bwMode="auto">
            <a:xfrm>
              <a:off x="928284" y="5243139"/>
              <a:ext cx="21206" cy="317206"/>
            </a:xfrm>
            <a:custGeom>
              <a:avLst/>
              <a:gdLst>
                <a:gd name="T0" fmla="*/ 3 w 6"/>
                <a:gd name="T1" fmla="*/ 90 h 90"/>
                <a:gd name="T2" fmla="*/ 0 w 6"/>
                <a:gd name="T3" fmla="*/ 87 h 90"/>
                <a:gd name="T4" fmla="*/ 0 w 6"/>
                <a:gd name="T5" fmla="*/ 3 h 90"/>
                <a:gd name="T6" fmla="*/ 3 w 6"/>
                <a:gd name="T7" fmla="*/ 0 h 90"/>
                <a:gd name="T8" fmla="*/ 6 w 6"/>
                <a:gd name="T9" fmla="*/ 3 h 90"/>
                <a:gd name="T10" fmla="*/ 6 w 6"/>
                <a:gd name="T11" fmla="*/ 87 h 90"/>
                <a:gd name="T12" fmla="*/ 3 w 6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0">
                  <a:moveTo>
                    <a:pt x="3" y="90"/>
                  </a:moveTo>
                  <a:cubicBezTo>
                    <a:pt x="1" y="90"/>
                    <a:pt x="0" y="89"/>
                    <a:pt x="0" y="8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9"/>
                    <a:pt x="5" y="90"/>
                    <a:pt x="3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ḻiḋè">
              <a:extLst>
                <a:ext uri="{FF2B5EF4-FFF2-40B4-BE49-F238E27FC236}">
                  <a16:creationId xmlns:a16="http://schemas.microsoft.com/office/drawing/2014/main" id="{46248CDD-8C7A-41AF-B1A8-4616C094ACB2}"/>
                </a:ext>
              </a:extLst>
            </p:cNvPr>
            <p:cNvSpPr/>
            <p:nvPr/>
          </p:nvSpPr>
          <p:spPr bwMode="auto">
            <a:xfrm>
              <a:off x="663209" y="5243139"/>
              <a:ext cx="374639" cy="394962"/>
            </a:xfrm>
            <a:custGeom>
              <a:avLst/>
              <a:gdLst>
                <a:gd name="T0" fmla="*/ 53 w 106"/>
                <a:gd name="T1" fmla="*/ 112 h 112"/>
                <a:gd name="T2" fmla="*/ 51 w 106"/>
                <a:gd name="T3" fmla="*/ 111 h 112"/>
                <a:gd name="T4" fmla="*/ 1 w 106"/>
                <a:gd name="T5" fmla="*/ 67 h 112"/>
                <a:gd name="T6" fmla="*/ 0 w 106"/>
                <a:gd name="T7" fmla="*/ 65 h 112"/>
                <a:gd name="T8" fmla="*/ 0 w 106"/>
                <a:gd name="T9" fmla="*/ 3 h 112"/>
                <a:gd name="T10" fmla="*/ 3 w 106"/>
                <a:gd name="T11" fmla="*/ 0 h 112"/>
                <a:gd name="T12" fmla="*/ 6 w 106"/>
                <a:gd name="T13" fmla="*/ 3 h 112"/>
                <a:gd name="T14" fmla="*/ 6 w 106"/>
                <a:gd name="T15" fmla="*/ 64 h 112"/>
                <a:gd name="T16" fmla="*/ 53 w 106"/>
                <a:gd name="T17" fmla="*/ 105 h 112"/>
                <a:gd name="T18" fmla="*/ 100 w 106"/>
                <a:gd name="T19" fmla="*/ 64 h 112"/>
                <a:gd name="T20" fmla="*/ 100 w 106"/>
                <a:gd name="T21" fmla="*/ 3 h 112"/>
                <a:gd name="T22" fmla="*/ 103 w 106"/>
                <a:gd name="T23" fmla="*/ 0 h 112"/>
                <a:gd name="T24" fmla="*/ 106 w 106"/>
                <a:gd name="T25" fmla="*/ 3 h 112"/>
                <a:gd name="T26" fmla="*/ 106 w 106"/>
                <a:gd name="T27" fmla="*/ 65 h 112"/>
                <a:gd name="T28" fmla="*/ 105 w 106"/>
                <a:gd name="T29" fmla="*/ 67 h 112"/>
                <a:gd name="T30" fmla="*/ 55 w 106"/>
                <a:gd name="T31" fmla="*/ 111 h 112"/>
                <a:gd name="T32" fmla="*/ 53 w 106"/>
                <a:gd name="T3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2">
                  <a:moveTo>
                    <a:pt x="53" y="112"/>
                  </a:moveTo>
                  <a:cubicBezTo>
                    <a:pt x="52" y="112"/>
                    <a:pt x="52" y="112"/>
                    <a:pt x="51" y="111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0" y="66"/>
                    <a:pt x="0" y="6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1"/>
                    <a:pt x="101" y="0"/>
                    <a:pt x="103" y="0"/>
                  </a:cubicBezTo>
                  <a:cubicBezTo>
                    <a:pt x="105" y="0"/>
                    <a:pt x="106" y="1"/>
                    <a:pt x="106" y="3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66"/>
                    <a:pt x="106" y="67"/>
                    <a:pt x="105" y="67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5" y="112"/>
                    <a:pt x="54" y="112"/>
                    <a:pt x="53" y="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ṩḷíďé">
              <a:extLst>
                <a:ext uri="{FF2B5EF4-FFF2-40B4-BE49-F238E27FC236}">
                  <a16:creationId xmlns:a16="http://schemas.microsoft.com/office/drawing/2014/main" id="{332F74C0-7BB2-4E01-8422-F4327302F972}"/>
                </a:ext>
              </a:extLst>
            </p:cNvPr>
            <p:cNvSpPr/>
            <p:nvPr/>
          </p:nvSpPr>
          <p:spPr bwMode="auto">
            <a:xfrm>
              <a:off x="733896" y="5793169"/>
              <a:ext cx="233266" cy="221779"/>
            </a:xfrm>
            <a:custGeom>
              <a:avLst/>
              <a:gdLst>
                <a:gd name="T0" fmla="*/ 52 w 66"/>
                <a:gd name="T1" fmla="*/ 62 h 63"/>
                <a:gd name="T2" fmla="*/ 50 w 66"/>
                <a:gd name="T3" fmla="*/ 62 h 63"/>
                <a:gd name="T4" fmla="*/ 33 w 66"/>
                <a:gd name="T5" fmla="*/ 50 h 63"/>
                <a:gd name="T6" fmla="*/ 17 w 66"/>
                <a:gd name="T7" fmla="*/ 62 h 63"/>
                <a:gd name="T8" fmla="*/ 13 w 66"/>
                <a:gd name="T9" fmla="*/ 62 h 63"/>
                <a:gd name="T10" fmla="*/ 12 w 66"/>
                <a:gd name="T11" fmla="*/ 58 h 63"/>
                <a:gd name="T12" fmla="*/ 18 w 66"/>
                <a:gd name="T13" fmla="*/ 39 h 63"/>
                <a:gd name="T14" fmla="*/ 2 w 66"/>
                <a:gd name="T15" fmla="*/ 27 h 63"/>
                <a:gd name="T16" fmla="*/ 1 w 66"/>
                <a:gd name="T17" fmla="*/ 23 h 63"/>
                <a:gd name="T18" fmla="*/ 4 w 66"/>
                <a:gd name="T19" fmla="*/ 21 h 63"/>
                <a:gd name="T20" fmla="*/ 24 w 66"/>
                <a:gd name="T21" fmla="*/ 21 h 63"/>
                <a:gd name="T22" fmla="*/ 30 w 66"/>
                <a:gd name="T23" fmla="*/ 2 h 63"/>
                <a:gd name="T24" fmla="*/ 33 w 66"/>
                <a:gd name="T25" fmla="*/ 0 h 63"/>
                <a:gd name="T26" fmla="*/ 36 w 66"/>
                <a:gd name="T27" fmla="*/ 2 h 63"/>
                <a:gd name="T28" fmla="*/ 42 w 66"/>
                <a:gd name="T29" fmla="*/ 21 h 63"/>
                <a:gd name="T30" fmla="*/ 63 w 66"/>
                <a:gd name="T31" fmla="*/ 21 h 63"/>
                <a:gd name="T32" fmla="*/ 66 w 66"/>
                <a:gd name="T33" fmla="*/ 23 h 63"/>
                <a:gd name="T34" fmla="*/ 65 w 66"/>
                <a:gd name="T35" fmla="*/ 27 h 63"/>
                <a:gd name="T36" fmla="*/ 48 w 66"/>
                <a:gd name="T37" fmla="*/ 39 h 63"/>
                <a:gd name="T38" fmla="*/ 54 w 66"/>
                <a:gd name="T39" fmla="*/ 58 h 63"/>
                <a:gd name="T40" fmla="*/ 53 w 66"/>
                <a:gd name="T41" fmla="*/ 62 h 63"/>
                <a:gd name="T42" fmla="*/ 52 w 66"/>
                <a:gd name="T43" fmla="*/ 62 h 63"/>
                <a:gd name="T44" fmla="*/ 33 w 66"/>
                <a:gd name="T45" fmla="*/ 43 h 63"/>
                <a:gd name="T46" fmla="*/ 35 w 66"/>
                <a:gd name="T47" fmla="*/ 43 h 63"/>
                <a:gd name="T48" fmla="*/ 46 w 66"/>
                <a:gd name="T49" fmla="*/ 51 h 63"/>
                <a:gd name="T50" fmla="*/ 42 w 66"/>
                <a:gd name="T51" fmla="*/ 39 h 63"/>
                <a:gd name="T52" fmla="*/ 43 w 66"/>
                <a:gd name="T53" fmla="*/ 35 h 63"/>
                <a:gd name="T54" fmla="*/ 53 w 66"/>
                <a:gd name="T55" fmla="*/ 27 h 63"/>
                <a:gd name="T56" fmla="*/ 40 w 66"/>
                <a:gd name="T57" fmla="*/ 27 h 63"/>
                <a:gd name="T58" fmla="*/ 37 w 66"/>
                <a:gd name="T59" fmla="*/ 25 h 63"/>
                <a:gd name="T60" fmla="*/ 33 w 66"/>
                <a:gd name="T61" fmla="*/ 13 h 63"/>
                <a:gd name="T62" fmla="*/ 29 w 66"/>
                <a:gd name="T63" fmla="*/ 25 h 63"/>
                <a:gd name="T64" fmla="*/ 26 w 66"/>
                <a:gd name="T65" fmla="*/ 27 h 63"/>
                <a:gd name="T66" fmla="*/ 13 w 66"/>
                <a:gd name="T67" fmla="*/ 27 h 63"/>
                <a:gd name="T68" fmla="*/ 24 w 66"/>
                <a:gd name="T69" fmla="*/ 35 h 63"/>
                <a:gd name="T70" fmla="*/ 25 w 66"/>
                <a:gd name="T71" fmla="*/ 39 h 63"/>
                <a:gd name="T72" fmla="*/ 21 w 66"/>
                <a:gd name="T73" fmla="*/ 51 h 63"/>
                <a:gd name="T74" fmla="*/ 31 w 66"/>
                <a:gd name="T75" fmla="*/ 43 h 63"/>
                <a:gd name="T76" fmla="*/ 33 w 66"/>
                <a:gd name="T77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63">
                  <a:moveTo>
                    <a:pt x="52" y="62"/>
                  </a:moveTo>
                  <a:cubicBezTo>
                    <a:pt x="51" y="62"/>
                    <a:pt x="50" y="62"/>
                    <a:pt x="50" y="6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3"/>
                    <a:pt x="14" y="63"/>
                    <a:pt x="13" y="62"/>
                  </a:cubicBezTo>
                  <a:cubicBezTo>
                    <a:pt x="12" y="61"/>
                    <a:pt x="11" y="60"/>
                    <a:pt x="12" y="5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6"/>
                    <a:pt x="0" y="25"/>
                    <a:pt x="1" y="23"/>
                  </a:cubicBezTo>
                  <a:cubicBezTo>
                    <a:pt x="1" y="22"/>
                    <a:pt x="2" y="21"/>
                    <a:pt x="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5" y="0"/>
                    <a:pt x="36" y="0"/>
                    <a:pt x="36" y="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4" y="21"/>
                    <a:pt x="65" y="22"/>
                    <a:pt x="66" y="23"/>
                  </a:cubicBezTo>
                  <a:cubicBezTo>
                    <a:pt x="66" y="25"/>
                    <a:pt x="66" y="26"/>
                    <a:pt x="65" y="27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60"/>
                    <a:pt x="54" y="61"/>
                    <a:pt x="53" y="62"/>
                  </a:cubicBezTo>
                  <a:cubicBezTo>
                    <a:pt x="53" y="62"/>
                    <a:pt x="52" y="62"/>
                    <a:pt x="52" y="62"/>
                  </a:cubicBezTo>
                  <a:close/>
                  <a:moveTo>
                    <a:pt x="33" y="43"/>
                  </a:moveTo>
                  <a:cubicBezTo>
                    <a:pt x="34" y="43"/>
                    <a:pt x="34" y="43"/>
                    <a:pt x="35" y="43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7"/>
                    <a:pt x="38" y="27"/>
                    <a:pt x="37" y="25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7"/>
                    <a:pt x="28" y="27"/>
                    <a:pt x="26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6"/>
                    <a:pt x="25" y="37"/>
                    <a:pt x="25" y="3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3" y="43"/>
                    <a:pt x="33" y="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S1îḑê">
              <a:extLst>
                <a:ext uri="{FF2B5EF4-FFF2-40B4-BE49-F238E27FC236}">
                  <a16:creationId xmlns:a16="http://schemas.microsoft.com/office/drawing/2014/main" id="{CC3E7FD0-22A2-4414-BB76-0D20342B309A}"/>
                </a:ext>
              </a:extLst>
            </p:cNvPr>
            <p:cNvSpPr/>
            <p:nvPr/>
          </p:nvSpPr>
          <p:spPr bwMode="auto">
            <a:xfrm>
              <a:off x="574851" y="5234555"/>
              <a:ext cx="551356" cy="21206"/>
            </a:xfrm>
            <a:custGeom>
              <a:avLst/>
              <a:gdLst>
                <a:gd name="T0" fmla="*/ 153 w 156"/>
                <a:gd name="T1" fmla="*/ 6 h 6"/>
                <a:gd name="T2" fmla="*/ 3 w 156"/>
                <a:gd name="T3" fmla="*/ 6 h 6"/>
                <a:gd name="T4" fmla="*/ 0 w 156"/>
                <a:gd name="T5" fmla="*/ 3 h 6"/>
                <a:gd name="T6" fmla="*/ 3 w 156"/>
                <a:gd name="T7" fmla="*/ 0 h 6"/>
                <a:gd name="T8" fmla="*/ 153 w 156"/>
                <a:gd name="T9" fmla="*/ 0 h 6"/>
                <a:gd name="T10" fmla="*/ 156 w 156"/>
                <a:gd name="T11" fmla="*/ 3 h 6"/>
                <a:gd name="T12" fmla="*/ 153 w 15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6">
                  <a:moveTo>
                    <a:pt x="15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0"/>
                    <a:pt x="156" y="1"/>
                    <a:pt x="156" y="3"/>
                  </a:cubicBezTo>
                  <a:cubicBezTo>
                    <a:pt x="156" y="4"/>
                    <a:pt x="155" y="6"/>
                    <a:pt x="15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ṧļîḑè">
              <a:extLst>
                <a:ext uri="{FF2B5EF4-FFF2-40B4-BE49-F238E27FC236}">
                  <a16:creationId xmlns:a16="http://schemas.microsoft.com/office/drawing/2014/main" id="{EF1C273A-4001-467E-9D12-6A69AA774110}"/>
                </a:ext>
              </a:extLst>
            </p:cNvPr>
            <p:cNvSpPr/>
            <p:nvPr/>
          </p:nvSpPr>
          <p:spPr bwMode="auto">
            <a:xfrm>
              <a:off x="620797" y="6187689"/>
              <a:ext cx="462997" cy="21206"/>
            </a:xfrm>
            <a:custGeom>
              <a:avLst/>
              <a:gdLst>
                <a:gd name="T0" fmla="*/ 128 w 131"/>
                <a:gd name="T1" fmla="*/ 6 h 6"/>
                <a:gd name="T2" fmla="*/ 3 w 131"/>
                <a:gd name="T3" fmla="*/ 6 h 6"/>
                <a:gd name="T4" fmla="*/ 0 w 131"/>
                <a:gd name="T5" fmla="*/ 3 h 6"/>
                <a:gd name="T6" fmla="*/ 3 w 131"/>
                <a:gd name="T7" fmla="*/ 0 h 6"/>
                <a:gd name="T8" fmla="*/ 128 w 131"/>
                <a:gd name="T9" fmla="*/ 0 h 6"/>
                <a:gd name="T10" fmla="*/ 131 w 131"/>
                <a:gd name="T11" fmla="*/ 3 h 6"/>
                <a:gd name="T12" fmla="*/ 128 w 13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6">
                  <a:moveTo>
                    <a:pt x="128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9" y="0"/>
                    <a:pt x="131" y="1"/>
                    <a:pt x="131" y="3"/>
                  </a:cubicBezTo>
                  <a:cubicBezTo>
                    <a:pt x="131" y="5"/>
                    <a:pt x="129" y="6"/>
                    <a:pt x="12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3E5F979-0673-4825-B52A-DBAFC9EA5D0B}"/>
              </a:ext>
            </a:extLst>
          </p:cNvPr>
          <p:cNvCxnSpPr>
            <a:cxnSpLocks/>
          </p:cNvCxnSpPr>
          <p:nvPr/>
        </p:nvCxnSpPr>
        <p:spPr>
          <a:xfrm>
            <a:off x="205531" y="5053081"/>
            <a:ext cx="11625618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F01FE39-9B1C-4EB8-B57C-795F1F0EF07E}"/>
              </a:ext>
            </a:extLst>
          </p:cNvPr>
          <p:cNvGrpSpPr/>
          <p:nvPr/>
        </p:nvGrpSpPr>
        <p:grpSpPr>
          <a:xfrm>
            <a:off x="4949551" y="2028824"/>
            <a:ext cx="1710995" cy="2622458"/>
            <a:chOff x="2430776" y="2045540"/>
            <a:chExt cx="1242193" cy="1903921"/>
          </a:xfrm>
        </p:grpSpPr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47755AB2-E2AF-4789-AB92-7306EFA56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293"/>
            <a:stretch/>
          </p:blipFill>
          <p:spPr>
            <a:xfrm>
              <a:off x="2430776" y="2717498"/>
              <a:ext cx="640135" cy="491134"/>
            </a:xfrm>
            <a:prstGeom prst="rect">
              <a:avLst/>
            </a:prstGeom>
          </p:spPr>
        </p:pic>
        <p:sp>
          <p:nvSpPr>
            <p:cNvPr id="154" name="ïs1iḑê">
              <a:extLst>
                <a:ext uri="{FF2B5EF4-FFF2-40B4-BE49-F238E27FC236}">
                  <a16:creationId xmlns:a16="http://schemas.microsoft.com/office/drawing/2014/main" id="{2CB6A6F2-D4BF-4BF1-87D1-59272B391893}"/>
                </a:ext>
              </a:extLst>
            </p:cNvPr>
            <p:cNvSpPr/>
            <p:nvPr/>
          </p:nvSpPr>
          <p:spPr bwMode="auto">
            <a:xfrm>
              <a:off x="2551198" y="3169786"/>
              <a:ext cx="1121771" cy="779675"/>
            </a:xfrm>
            <a:custGeom>
              <a:avLst/>
              <a:gdLst>
                <a:gd name="T0" fmla="*/ 238 w 238"/>
                <a:gd name="T1" fmla="*/ 101 h 245"/>
                <a:gd name="T2" fmla="*/ 238 w 238"/>
                <a:gd name="T3" fmla="*/ 143 h 245"/>
                <a:gd name="T4" fmla="*/ 136 w 238"/>
                <a:gd name="T5" fmla="*/ 245 h 245"/>
                <a:gd name="T6" fmla="*/ 102 w 238"/>
                <a:gd name="T7" fmla="*/ 245 h 245"/>
                <a:gd name="T8" fmla="*/ 0 w 238"/>
                <a:gd name="T9" fmla="*/ 143 h 245"/>
                <a:gd name="T10" fmla="*/ 0 w 238"/>
                <a:gd name="T11" fmla="*/ 101 h 245"/>
                <a:gd name="T12" fmla="*/ 63 w 238"/>
                <a:gd name="T13" fmla="*/ 7 h 245"/>
                <a:gd name="T14" fmla="*/ 75 w 238"/>
                <a:gd name="T15" fmla="*/ 3 h 245"/>
                <a:gd name="T16" fmla="*/ 76 w 238"/>
                <a:gd name="T17" fmla="*/ 3 h 245"/>
                <a:gd name="T18" fmla="*/ 102 w 238"/>
                <a:gd name="T19" fmla="*/ 0 h 245"/>
                <a:gd name="T20" fmla="*/ 136 w 238"/>
                <a:gd name="T21" fmla="*/ 0 h 245"/>
                <a:gd name="T22" fmla="*/ 163 w 238"/>
                <a:gd name="T23" fmla="*/ 3 h 245"/>
                <a:gd name="T24" fmla="*/ 164 w 238"/>
                <a:gd name="T25" fmla="*/ 4 h 245"/>
                <a:gd name="T26" fmla="*/ 175 w 238"/>
                <a:gd name="T27" fmla="*/ 7 h 245"/>
                <a:gd name="T28" fmla="*/ 238 w 238"/>
                <a:gd name="T29" fmla="*/ 101 h 245"/>
                <a:gd name="connsiteX0" fmla="*/ 10145 w 10145"/>
                <a:gd name="connsiteY0" fmla="*/ 4122 h 10129"/>
                <a:gd name="connsiteX1" fmla="*/ 10145 w 10145"/>
                <a:gd name="connsiteY1" fmla="*/ 5837 h 10129"/>
                <a:gd name="connsiteX2" fmla="*/ 5859 w 10145"/>
                <a:gd name="connsiteY2" fmla="*/ 10000 h 10129"/>
                <a:gd name="connsiteX3" fmla="*/ 4431 w 10145"/>
                <a:gd name="connsiteY3" fmla="*/ 10000 h 10129"/>
                <a:gd name="connsiteX4" fmla="*/ 380 w 10145"/>
                <a:gd name="connsiteY4" fmla="*/ 9755 h 10129"/>
                <a:gd name="connsiteX5" fmla="*/ 145 w 10145"/>
                <a:gd name="connsiteY5" fmla="*/ 5837 h 10129"/>
                <a:gd name="connsiteX6" fmla="*/ 145 w 10145"/>
                <a:gd name="connsiteY6" fmla="*/ 4122 h 10129"/>
                <a:gd name="connsiteX7" fmla="*/ 2792 w 10145"/>
                <a:gd name="connsiteY7" fmla="*/ 286 h 10129"/>
                <a:gd name="connsiteX8" fmla="*/ 3296 w 10145"/>
                <a:gd name="connsiteY8" fmla="*/ 122 h 10129"/>
                <a:gd name="connsiteX9" fmla="*/ 3338 w 10145"/>
                <a:gd name="connsiteY9" fmla="*/ 122 h 10129"/>
                <a:gd name="connsiteX10" fmla="*/ 4431 w 10145"/>
                <a:gd name="connsiteY10" fmla="*/ 0 h 10129"/>
                <a:gd name="connsiteX11" fmla="*/ 5859 w 10145"/>
                <a:gd name="connsiteY11" fmla="*/ 0 h 10129"/>
                <a:gd name="connsiteX12" fmla="*/ 6994 w 10145"/>
                <a:gd name="connsiteY12" fmla="*/ 122 h 10129"/>
                <a:gd name="connsiteX13" fmla="*/ 7036 w 10145"/>
                <a:gd name="connsiteY13" fmla="*/ 163 h 10129"/>
                <a:gd name="connsiteX14" fmla="*/ 7498 w 10145"/>
                <a:gd name="connsiteY14" fmla="*/ 286 h 10129"/>
                <a:gd name="connsiteX15" fmla="*/ 10145 w 10145"/>
                <a:gd name="connsiteY15" fmla="*/ 4122 h 10129"/>
                <a:gd name="connsiteX0" fmla="*/ 10040 w 10040"/>
                <a:gd name="connsiteY0" fmla="*/ 4122 h 10069"/>
                <a:gd name="connsiteX1" fmla="*/ 10040 w 10040"/>
                <a:gd name="connsiteY1" fmla="*/ 5837 h 10069"/>
                <a:gd name="connsiteX2" fmla="*/ 5754 w 10040"/>
                <a:gd name="connsiteY2" fmla="*/ 10000 h 10069"/>
                <a:gd name="connsiteX3" fmla="*/ 4326 w 10040"/>
                <a:gd name="connsiteY3" fmla="*/ 10000 h 10069"/>
                <a:gd name="connsiteX4" fmla="*/ 572 w 10040"/>
                <a:gd name="connsiteY4" fmla="*/ 9659 h 10069"/>
                <a:gd name="connsiteX5" fmla="*/ 40 w 10040"/>
                <a:gd name="connsiteY5" fmla="*/ 5837 h 10069"/>
                <a:gd name="connsiteX6" fmla="*/ 40 w 10040"/>
                <a:gd name="connsiteY6" fmla="*/ 4122 h 10069"/>
                <a:gd name="connsiteX7" fmla="*/ 2687 w 10040"/>
                <a:gd name="connsiteY7" fmla="*/ 286 h 10069"/>
                <a:gd name="connsiteX8" fmla="*/ 3191 w 10040"/>
                <a:gd name="connsiteY8" fmla="*/ 122 h 10069"/>
                <a:gd name="connsiteX9" fmla="*/ 3233 w 10040"/>
                <a:gd name="connsiteY9" fmla="*/ 122 h 10069"/>
                <a:gd name="connsiteX10" fmla="*/ 4326 w 10040"/>
                <a:gd name="connsiteY10" fmla="*/ 0 h 10069"/>
                <a:gd name="connsiteX11" fmla="*/ 5754 w 10040"/>
                <a:gd name="connsiteY11" fmla="*/ 0 h 10069"/>
                <a:gd name="connsiteX12" fmla="*/ 6889 w 10040"/>
                <a:gd name="connsiteY12" fmla="*/ 122 h 10069"/>
                <a:gd name="connsiteX13" fmla="*/ 6931 w 10040"/>
                <a:gd name="connsiteY13" fmla="*/ 163 h 10069"/>
                <a:gd name="connsiteX14" fmla="*/ 7393 w 10040"/>
                <a:gd name="connsiteY14" fmla="*/ 286 h 10069"/>
                <a:gd name="connsiteX15" fmla="*/ 10040 w 10040"/>
                <a:gd name="connsiteY15" fmla="*/ 4122 h 10069"/>
                <a:gd name="connsiteX0" fmla="*/ 10078 w 10078"/>
                <a:gd name="connsiteY0" fmla="*/ 4122 h 10050"/>
                <a:gd name="connsiteX1" fmla="*/ 10078 w 10078"/>
                <a:gd name="connsiteY1" fmla="*/ 5837 h 10050"/>
                <a:gd name="connsiteX2" fmla="*/ 5792 w 10078"/>
                <a:gd name="connsiteY2" fmla="*/ 10000 h 10050"/>
                <a:gd name="connsiteX3" fmla="*/ 4364 w 10078"/>
                <a:gd name="connsiteY3" fmla="*/ 10000 h 10050"/>
                <a:gd name="connsiteX4" fmla="*/ 1138 w 10078"/>
                <a:gd name="connsiteY4" fmla="*/ 9627 h 10050"/>
                <a:gd name="connsiteX5" fmla="*/ 78 w 10078"/>
                <a:gd name="connsiteY5" fmla="*/ 5837 h 10050"/>
                <a:gd name="connsiteX6" fmla="*/ 78 w 10078"/>
                <a:gd name="connsiteY6" fmla="*/ 4122 h 10050"/>
                <a:gd name="connsiteX7" fmla="*/ 2725 w 10078"/>
                <a:gd name="connsiteY7" fmla="*/ 286 h 10050"/>
                <a:gd name="connsiteX8" fmla="*/ 3229 w 10078"/>
                <a:gd name="connsiteY8" fmla="*/ 122 h 10050"/>
                <a:gd name="connsiteX9" fmla="*/ 3271 w 10078"/>
                <a:gd name="connsiteY9" fmla="*/ 122 h 10050"/>
                <a:gd name="connsiteX10" fmla="*/ 4364 w 10078"/>
                <a:gd name="connsiteY10" fmla="*/ 0 h 10050"/>
                <a:gd name="connsiteX11" fmla="*/ 5792 w 10078"/>
                <a:gd name="connsiteY11" fmla="*/ 0 h 10050"/>
                <a:gd name="connsiteX12" fmla="*/ 6927 w 10078"/>
                <a:gd name="connsiteY12" fmla="*/ 122 h 10050"/>
                <a:gd name="connsiteX13" fmla="*/ 6969 w 10078"/>
                <a:gd name="connsiteY13" fmla="*/ 163 h 10050"/>
                <a:gd name="connsiteX14" fmla="*/ 7431 w 10078"/>
                <a:gd name="connsiteY14" fmla="*/ 286 h 10050"/>
                <a:gd name="connsiteX15" fmla="*/ 10078 w 10078"/>
                <a:gd name="connsiteY15" fmla="*/ 4122 h 10050"/>
                <a:gd name="connsiteX0" fmla="*/ 10060 w 10060"/>
                <a:gd name="connsiteY0" fmla="*/ 4122 h 10027"/>
                <a:gd name="connsiteX1" fmla="*/ 10060 w 10060"/>
                <a:gd name="connsiteY1" fmla="*/ 5837 h 10027"/>
                <a:gd name="connsiteX2" fmla="*/ 5774 w 10060"/>
                <a:gd name="connsiteY2" fmla="*/ 10000 h 10027"/>
                <a:gd name="connsiteX3" fmla="*/ 4346 w 10060"/>
                <a:gd name="connsiteY3" fmla="*/ 10000 h 10027"/>
                <a:gd name="connsiteX4" fmla="*/ 1120 w 10060"/>
                <a:gd name="connsiteY4" fmla="*/ 9627 h 10027"/>
                <a:gd name="connsiteX5" fmla="*/ 856 w 10060"/>
                <a:gd name="connsiteY5" fmla="*/ 9242 h 10027"/>
                <a:gd name="connsiteX6" fmla="*/ 60 w 10060"/>
                <a:gd name="connsiteY6" fmla="*/ 5837 h 10027"/>
                <a:gd name="connsiteX7" fmla="*/ 60 w 10060"/>
                <a:gd name="connsiteY7" fmla="*/ 4122 h 10027"/>
                <a:gd name="connsiteX8" fmla="*/ 2707 w 10060"/>
                <a:gd name="connsiteY8" fmla="*/ 286 h 10027"/>
                <a:gd name="connsiteX9" fmla="*/ 3211 w 10060"/>
                <a:gd name="connsiteY9" fmla="*/ 122 h 10027"/>
                <a:gd name="connsiteX10" fmla="*/ 3253 w 10060"/>
                <a:gd name="connsiteY10" fmla="*/ 122 h 10027"/>
                <a:gd name="connsiteX11" fmla="*/ 4346 w 10060"/>
                <a:gd name="connsiteY11" fmla="*/ 0 h 10027"/>
                <a:gd name="connsiteX12" fmla="*/ 5774 w 10060"/>
                <a:gd name="connsiteY12" fmla="*/ 0 h 10027"/>
                <a:gd name="connsiteX13" fmla="*/ 6909 w 10060"/>
                <a:gd name="connsiteY13" fmla="*/ 122 h 10027"/>
                <a:gd name="connsiteX14" fmla="*/ 6951 w 10060"/>
                <a:gd name="connsiteY14" fmla="*/ 163 h 10027"/>
                <a:gd name="connsiteX15" fmla="*/ 7413 w 10060"/>
                <a:gd name="connsiteY15" fmla="*/ 286 h 10027"/>
                <a:gd name="connsiteX16" fmla="*/ 10060 w 10060"/>
                <a:gd name="connsiteY16" fmla="*/ 4122 h 10027"/>
                <a:gd name="connsiteX0" fmla="*/ 10060 w 10060"/>
                <a:gd name="connsiteY0" fmla="*/ 4122 h 10016"/>
                <a:gd name="connsiteX1" fmla="*/ 10060 w 10060"/>
                <a:gd name="connsiteY1" fmla="*/ 5837 h 10016"/>
                <a:gd name="connsiteX2" fmla="*/ 5774 w 10060"/>
                <a:gd name="connsiteY2" fmla="*/ 10000 h 10016"/>
                <a:gd name="connsiteX3" fmla="*/ 4346 w 10060"/>
                <a:gd name="connsiteY3" fmla="*/ 10000 h 10016"/>
                <a:gd name="connsiteX4" fmla="*/ 1021 w 10060"/>
                <a:gd name="connsiteY4" fmla="*/ 9787 h 10016"/>
                <a:gd name="connsiteX5" fmla="*/ 856 w 10060"/>
                <a:gd name="connsiteY5" fmla="*/ 9242 h 10016"/>
                <a:gd name="connsiteX6" fmla="*/ 60 w 10060"/>
                <a:gd name="connsiteY6" fmla="*/ 5837 h 10016"/>
                <a:gd name="connsiteX7" fmla="*/ 60 w 10060"/>
                <a:gd name="connsiteY7" fmla="*/ 4122 h 10016"/>
                <a:gd name="connsiteX8" fmla="*/ 2707 w 10060"/>
                <a:gd name="connsiteY8" fmla="*/ 286 h 10016"/>
                <a:gd name="connsiteX9" fmla="*/ 3211 w 10060"/>
                <a:gd name="connsiteY9" fmla="*/ 122 h 10016"/>
                <a:gd name="connsiteX10" fmla="*/ 3253 w 10060"/>
                <a:gd name="connsiteY10" fmla="*/ 122 h 10016"/>
                <a:gd name="connsiteX11" fmla="*/ 4346 w 10060"/>
                <a:gd name="connsiteY11" fmla="*/ 0 h 10016"/>
                <a:gd name="connsiteX12" fmla="*/ 5774 w 10060"/>
                <a:gd name="connsiteY12" fmla="*/ 0 h 10016"/>
                <a:gd name="connsiteX13" fmla="*/ 6909 w 10060"/>
                <a:gd name="connsiteY13" fmla="*/ 122 h 10016"/>
                <a:gd name="connsiteX14" fmla="*/ 6951 w 10060"/>
                <a:gd name="connsiteY14" fmla="*/ 163 h 10016"/>
                <a:gd name="connsiteX15" fmla="*/ 7413 w 10060"/>
                <a:gd name="connsiteY15" fmla="*/ 286 h 10016"/>
                <a:gd name="connsiteX16" fmla="*/ 10060 w 10060"/>
                <a:gd name="connsiteY16" fmla="*/ 4122 h 10016"/>
                <a:gd name="connsiteX0" fmla="*/ 10060 w 10060"/>
                <a:gd name="connsiteY0" fmla="*/ 4122 h 10016"/>
                <a:gd name="connsiteX1" fmla="*/ 10060 w 10060"/>
                <a:gd name="connsiteY1" fmla="*/ 5837 h 10016"/>
                <a:gd name="connsiteX2" fmla="*/ 8844 w 10060"/>
                <a:gd name="connsiteY2" fmla="*/ 8665 h 10016"/>
                <a:gd name="connsiteX3" fmla="*/ 5774 w 10060"/>
                <a:gd name="connsiteY3" fmla="*/ 10000 h 10016"/>
                <a:gd name="connsiteX4" fmla="*/ 4346 w 10060"/>
                <a:gd name="connsiteY4" fmla="*/ 10000 h 10016"/>
                <a:gd name="connsiteX5" fmla="*/ 1021 w 10060"/>
                <a:gd name="connsiteY5" fmla="*/ 9787 h 10016"/>
                <a:gd name="connsiteX6" fmla="*/ 856 w 10060"/>
                <a:gd name="connsiteY6" fmla="*/ 9242 h 10016"/>
                <a:gd name="connsiteX7" fmla="*/ 60 w 10060"/>
                <a:gd name="connsiteY7" fmla="*/ 5837 h 10016"/>
                <a:gd name="connsiteX8" fmla="*/ 60 w 10060"/>
                <a:gd name="connsiteY8" fmla="*/ 4122 h 10016"/>
                <a:gd name="connsiteX9" fmla="*/ 2707 w 10060"/>
                <a:gd name="connsiteY9" fmla="*/ 286 h 10016"/>
                <a:gd name="connsiteX10" fmla="*/ 3211 w 10060"/>
                <a:gd name="connsiteY10" fmla="*/ 122 h 10016"/>
                <a:gd name="connsiteX11" fmla="*/ 3253 w 10060"/>
                <a:gd name="connsiteY11" fmla="*/ 122 h 10016"/>
                <a:gd name="connsiteX12" fmla="*/ 4346 w 10060"/>
                <a:gd name="connsiteY12" fmla="*/ 0 h 10016"/>
                <a:gd name="connsiteX13" fmla="*/ 5774 w 10060"/>
                <a:gd name="connsiteY13" fmla="*/ 0 h 10016"/>
                <a:gd name="connsiteX14" fmla="*/ 6909 w 10060"/>
                <a:gd name="connsiteY14" fmla="*/ 122 h 10016"/>
                <a:gd name="connsiteX15" fmla="*/ 6951 w 10060"/>
                <a:gd name="connsiteY15" fmla="*/ 163 h 10016"/>
                <a:gd name="connsiteX16" fmla="*/ 7413 w 10060"/>
                <a:gd name="connsiteY16" fmla="*/ 286 h 10016"/>
                <a:gd name="connsiteX17" fmla="*/ 10060 w 10060"/>
                <a:gd name="connsiteY17" fmla="*/ 4122 h 10016"/>
                <a:gd name="connsiteX0" fmla="*/ 10060 w 10111"/>
                <a:gd name="connsiteY0" fmla="*/ 4122 h 10055"/>
                <a:gd name="connsiteX1" fmla="*/ 10060 w 10111"/>
                <a:gd name="connsiteY1" fmla="*/ 5837 h 10055"/>
                <a:gd name="connsiteX2" fmla="*/ 9372 w 10111"/>
                <a:gd name="connsiteY2" fmla="*/ 9371 h 10055"/>
                <a:gd name="connsiteX3" fmla="*/ 5774 w 10111"/>
                <a:gd name="connsiteY3" fmla="*/ 10000 h 10055"/>
                <a:gd name="connsiteX4" fmla="*/ 4346 w 10111"/>
                <a:gd name="connsiteY4" fmla="*/ 10000 h 10055"/>
                <a:gd name="connsiteX5" fmla="*/ 1021 w 10111"/>
                <a:gd name="connsiteY5" fmla="*/ 9787 h 10055"/>
                <a:gd name="connsiteX6" fmla="*/ 856 w 10111"/>
                <a:gd name="connsiteY6" fmla="*/ 9242 h 10055"/>
                <a:gd name="connsiteX7" fmla="*/ 60 w 10111"/>
                <a:gd name="connsiteY7" fmla="*/ 5837 h 10055"/>
                <a:gd name="connsiteX8" fmla="*/ 60 w 10111"/>
                <a:gd name="connsiteY8" fmla="*/ 4122 h 10055"/>
                <a:gd name="connsiteX9" fmla="*/ 2707 w 10111"/>
                <a:gd name="connsiteY9" fmla="*/ 286 h 10055"/>
                <a:gd name="connsiteX10" fmla="*/ 3211 w 10111"/>
                <a:gd name="connsiteY10" fmla="*/ 122 h 10055"/>
                <a:gd name="connsiteX11" fmla="*/ 3253 w 10111"/>
                <a:gd name="connsiteY11" fmla="*/ 122 h 10055"/>
                <a:gd name="connsiteX12" fmla="*/ 4346 w 10111"/>
                <a:gd name="connsiteY12" fmla="*/ 0 h 10055"/>
                <a:gd name="connsiteX13" fmla="*/ 5774 w 10111"/>
                <a:gd name="connsiteY13" fmla="*/ 0 h 10055"/>
                <a:gd name="connsiteX14" fmla="*/ 6909 w 10111"/>
                <a:gd name="connsiteY14" fmla="*/ 122 h 10055"/>
                <a:gd name="connsiteX15" fmla="*/ 6951 w 10111"/>
                <a:gd name="connsiteY15" fmla="*/ 163 h 10055"/>
                <a:gd name="connsiteX16" fmla="*/ 7413 w 10111"/>
                <a:gd name="connsiteY16" fmla="*/ 286 h 10055"/>
                <a:gd name="connsiteX17" fmla="*/ 10060 w 10111"/>
                <a:gd name="connsiteY17" fmla="*/ 4122 h 10055"/>
                <a:gd name="connsiteX0" fmla="*/ 10060 w 10116"/>
                <a:gd name="connsiteY0" fmla="*/ 4122 h 10069"/>
                <a:gd name="connsiteX1" fmla="*/ 10060 w 10116"/>
                <a:gd name="connsiteY1" fmla="*/ 5837 h 10069"/>
                <a:gd name="connsiteX2" fmla="*/ 9306 w 10116"/>
                <a:gd name="connsiteY2" fmla="*/ 9660 h 10069"/>
                <a:gd name="connsiteX3" fmla="*/ 5774 w 10116"/>
                <a:gd name="connsiteY3" fmla="*/ 10000 h 10069"/>
                <a:gd name="connsiteX4" fmla="*/ 4346 w 10116"/>
                <a:gd name="connsiteY4" fmla="*/ 10000 h 10069"/>
                <a:gd name="connsiteX5" fmla="*/ 1021 w 10116"/>
                <a:gd name="connsiteY5" fmla="*/ 9787 h 10069"/>
                <a:gd name="connsiteX6" fmla="*/ 856 w 10116"/>
                <a:gd name="connsiteY6" fmla="*/ 9242 h 10069"/>
                <a:gd name="connsiteX7" fmla="*/ 60 w 10116"/>
                <a:gd name="connsiteY7" fmla="*/ 5837 h 10069"/>
                <a:gd name="connsiteX8" fmla="*/ 60 w 10116"/>
                <a:gd name="connsiteY8" fmla="*/ 4122 h 10069"/>
                <a:gd name="connsiteX9" fmla="*/ 2707 w 10116"/>
                <a:gd name="connsiteY9" fmla="*/ 286 h 10069"/>
                <a:gd name="connsiteX10" fmla="*/ 3211 w 10116"/>
                <a:gd name="connsiteY10" fmla="*/ 122 h 10069"/>
                <a:gd name="connsiteX11" fmla="*/ 3253 w 10116"/>
                <a:gd name="connsiteY11" fmla="*/ 122 h 10069"/>
                <a:gd name="connsiteX12" fmla="*/ 4346 w 10116"/>
                <a:gd name="connsiteY12" fmla="*/ 0 h 10069"/>
                <a:gd name="connsiteX13" fmla="*/ 5774 w 10116"/>
                <a:gd name="connsiteY13" fmla="*/ 0 h 10069"/>
                <a:gd name="connsiteX14" fmla="*/ 6909 w 10116"/>
                <a:gd name="connsiteY14" fmla="*/ 122 h 10069"/>
                <a:gd name="connsiteX15" fmla="*/ 6951 w 10116"/>
                <a:gd name="connsiteY15" fmla="*/ 163 h 10069"/>
                <a:gd name="connsiteX16" fmla="*/ 7413 w 10116"/>
                <a:gd name="connsiteY16" fmla="*/ 286 h 10069"/>
                <a:gd name="connsiteX17" fmla="*/ 10060 w 10116"/>
                <a:gd name="connsiteY17" fmla="*/ 4122 h 10069"/>
                <a:gd name="connsiteX0" fmla="*/ 10060 w 10128"/>
                <a:gd name="connsiteY0" fmla="*/ 4122 h 10039"/>
                <a:gd name="connsiteX1" fmla="*/ 10060 w 10128"/>
                <a:gd name="connsiteY1" fmla="*/ 5837 h 10039"/>
                <a:gd name="connsiteX2" fmla="*/ 9141 w 10128"/>
                <a:gd name="connsiteY2" fmla="*/ 9596 h 10039"/>
                <a:gd name="connsiteX3" fmla="*/ 5774 w 10128"/>
                <a:gd name="connsiteY3" fmla="*/ 10000 h 10039"/>
                <a:gd name="connsiteX4" fmla="*/ 4346 w 10128"/>
                <a:gd name="connsiteY4" fmla="*/ 10000 h 10039"/>
                <a:gd name="connsiteX5" fmla="*/ 1021 w 10128"/>
                <a:gd name="connsiteY5" fmla="*/ 9787 h 10039"/>
                <a:gd name="connsiteX6" fmla="*/ 856 w 10128"/>
                <a:gd name="connsiteY6" fmla="*/ 9242 h 10039"/>
                <a:gd name="connsiteX7" fmla="*/ 60 w 10128"/>
                <a:gd name="connsiteY7" fmla="*/ 5837 h 10039"/>
                <a:gd name="connsiteX8" fmla="*/ 60 w 10128"/>
                <a:gd name="connsiteY8" fmla="*/ 4122 h 10039"/>
                <a:gd name="connsiteX9" fmla="*/ 2707 w 10128"/>
                <a:gd name="connsiteY9" fmla="*/ 286 h 10039"/>
                <a:gd name="connsiteX10" fmla="*/ 3211 w 10128"/>
                <a:gd name="connsiteY10" fmla="*/ 122 h 10039"/>
                <a:gd name="connsiteX11" fmla="*/ 3253 w 10128"/>
                <a:gd name="connsiteY11" fmla="*/ 122 h 10039"/>
                <a:gd name="connsiteX12" fmla="*/ 4346 w 10128"/>
                <a:gd name="connsiteY12" fmla="*/ 0 h 10039"/>
                <a:gd name="connsiteX13" fmla="*/ 5774 w 10128"/>
                <a:gd name="connsiteY13" fmla="*/ 0 h 10039"/>
                <a:gd name="connsiteX14" fmla="*/ 6909 w 10128"/>
                <a:gd name="connsiteY14" fmla="*/ 122 h 10039"/>
                <a:gd name="connsiteX15" fmla="*/ 6951 w 10128"/>
                <a:gd name="connsiteY15" fmla="*/ 163 h 10039"/>
                <a:gd name="connsiteX16" fmla="*/ 7413 w 10128"/>
                <a:gd name="connsiteY16" fmla="*/ 286 h 10039"/>
                <a:gd name="connsiteX17" fmla="*/ 10060 w 10128"/>
                <a:gd name="connsiteY17" fmla="*/ 4122 h 10039"/>
                <a:gd name="connsiteX0" fmla="*/ 10060 w 10128"/>
                <a:gd name="connsiteY0" fmla="*/ 4122 h 10039"/>
                <a:gd name="connsiteX1" fmla="*/ 10060 w 10128"/>
                <a:gd name="connsiteY1" fmla="*/ 5837 h 10039"/>
                <a:gd name="connsiteX2" fmla="*/ 9141 w 10128"/>
                <a:gd name="connsiteY2" fmla="*/ 9596 h 10039"/>
                <a:gd name="connsiteX3" fmla="*/ 5774 w 10128"/>
                <a:gd name="connsiteY3" fmla="*/ 10000 h 10039"/>
                <a:gd name="connsiteX4" fmla="*/ 4346 w 10128"/>
                <a:gd name="connsiteY4" fmla="*/ 10000 h 10039"/>
                <a:gd name="connsiteX5" fmla="*/ 1021 w 10128"/>
                <a:gd name="connsiteY5" fmla="*/ 9787 h 10039"/>
                <a:gd name="connsiteX6" fmla="*/ 856 w 10128"/>
                <a:gd name="connsiteY6" fmla="*/ 9242 h 10039"/>
                <a:gd name="connsiteX7" fmla="*/ 60 w 10128"/>
                <a:gd name="connsiteY7" fmla="*/ 5837 h 10039"/>
                <a:gd name="connsiteX8" fmla="*/ 60 w 10128"/>
                <a:gd name="connsiteY8" fmla="*/ 4122 h 10039"/>
                <a:gd name="connsiteX9" fmla="*/ 2707 w 10128"/>
                <a:gd name="connsiteY9" fmla="*/ 286 h 10039"/>
                <a:gd name="connsiteX10" fmla="*/ 3211 w 10128"/>
                <a:gd name="connsiteY10" fmla="*/ 122 h 10039"/>
                <a:gd name="connsiteX11" fmla="*/ 3253 w 10128"/>
                <a:gd name="connsiteY11" fmla="*/ 122 h 10039"/>
                <a:gd name="connsiteX12" fmla="*/ 4346 w 10128"/>
                <a:gd name="connsiteY12" fmla="*/ 0 h 10039"/>
                <a:gd name="connsiteX13" fmla="*/ 5774 w 10128"/>
                <a:gd name="connsiteY13" fmla="*/ 0 h 10039"/>
                <a:gd name="connsiteX14" fmla="*/ 6909 w 10128"/>
                <a:gd name="connsiteY14" fmla="*/ 122 h 10039"/>
                <a:gd name="connsiteX15" fmla="*/ 6951 w 10128"/>
                <a:gd name="connsiteY15" fmla="*/ 163 h 10039"/>
                <a:gd name="connsiteX16" fmla="*/ 7413 w 10128"/>
                <a:gd name="connsiteY16" fmla="*/ 286 h 10039"/>
                <a:gd name="connsiteX17" fmla="*/ 10060 w 10128"/>
                <a:gd name="connsiteY17" fmla="*/ 4122 h 10039"/>
                <a:gd name="connsiteX0" fmla="*/ 10060 w 10142"/>
                <a:gd name="connsiteY0" fmla="*/ 4122 h 10039"/>
                <a:gd name="connsiteX1" fmla="*/ 10060 w 10142"/>
                <a:gd name="connsiteY1" fmla="*/ 5837 h 10039"/>
                <a:gd name="connsiteX2" fmla="*/ 8943 w 10142"/>
                <a:gd name="connsiteY2" fmla="*/ 9596 h 10039"/>
                <a:gd name="connsiteX3" fmla="*/ 5774 w 10142"/>
                <a:gd name="connsiteY3" fmla="*/ 10000 h 10039"/>
                <a:gd name="connsiteX4" fmla="*/ 4346 w 10142"/>
                <a:gd name="connsiteY4" fmla="*/ 10000 h 10039"/>
                <a:gd name="connsiteX5" fmla="*/ 1021 w 10142"/>
                <a:gd name="connsiteY5" fmla="*/ 9787 h 10039"/>
                <a:gd name="connsiteX6" fmla="*/ 856 w 10142"/>
                <a:gd name="connsiteY6" fmla="*/ 9242 h 10039"/>
                <a:gd name="connsiteX7" fmla="*/ 60 w 10142"/>
                <a:gd name="connsiteY7" fmla="*/ 5837 h 10039"/>
                <a:gd name="connsiteX8" fmla="*/ 60 w 10142"/>
                <a:gd name="connsiteY8" fmla="*/ 4122 h 10039"/>
                <a:gd name="connsiteX9" fmla="*/ 2707 w 10142"/>
                <a:gd name="connsiteY9" fmla="*/ 286 h 10039"/>
                <a:gd name="connsiteX10" fmla="*/ 3211 w 10142"/>
                <a:gd name="connsiteY10" fmla="*/ 122 h 10039"/>
                <a:gd name="connsiteX11" fmla="*/ 3253 w 10142"/>
                <a:gd name="connsiteY11" fmla="*/ 122 h 10039"/>
                <a:gd name="connsiteX12" fmla="*/ 4346 w 10142"/>
                <a:gd name="connsiteY12" fmla="*/ 0 h 10039"/>
                <a:gd name="connsiteX13" fmla="*/ 5774 w 10142"/>
                <a:gd name="connsiteY13" fmla="*/ 0 h 10039"/>
                <a:gd name="connsiteX14" fmla="*/ 6909 w 10142"/>
                <a:gd name="connsiteY14" fmla="*/ 122 h 10039"/>
                <a:gd name="connsiteX15" fmla="*/ 6951 w 10142"/>
                <a:gd name="connsiteY15" fmla="*/ 163 h 10039"/>
                <a:gd name="connsiteX16" fmla="*/ 7413 w 10142"/>
                <a:gd name="connsiteY16" fmla="*/ 286 h 10039"/>
                <a:gd name="connsiteX17" fmla="*/ 10060 w 10142"/>
                <a:gd name="connsiteY17" fmla="*/ 4122 h 10039"/>
                <a:gd name="connsiteX0" fmla="*/ 10060 w 10169"/>
                <a:gd name="connsiteY0" fmla="*/ 4122 h 10039"/>
                <a:gd name="connsiteX1" fmla="*/ 10060 w 10169"/>
                <a:gd name="connsiteY1" fmla="*/ 5837 h 10039"/>
                <a:gd name="connsiteX2" fmla="*/ 8580 w 10169"/>
                <a:gd name="connsiteY2" fmla="*/ 9596 h 10039"/>
                <a:gd name="connsiteX3" fmla="*/ 5774 w 10169"/>
                <a:gd name="connsiteY3" fmla="*/ 10000 h 10039"/>
                <a:gd name="connsiteX4" fmla="*/ 4346 w 10169"/>
                <a:gd name="connsiteY4" fmla="*/ 10000 h 10039"/>
                <a:gd name="connsiteX5" fmla="*/ 1021 w 10169"/>
                <a:gd name="connsiteY5" fmla="*/ 9787 h 10039"/>
                <a:gd name="connsiteX6" fmla="*/ 856 w 10169"/>
                <a:gd name="connsiteY6" fmla="*/ 9242 h 10039"/>
                <a:gd name="connsiteX7" fmla="*/ 60 w 10169"/>
                <a:gd name="connsiteY7" fmla="*/ 5837 h 10039"/>
                <a:gd name="connsiteX8" fmla="*/ 60 w 10169"/>
                <a:gd name="connsiteY8" fmla="*/ 4122 h 10039"/>
                <a:gd name="connsiteX9" fmla="*/ 2707 w 10169"/>
                <a:gd name="connsiteY9" fmla="*/ 286 h 10039"/>
                <a:gd name="connsiteX10" fmla="*/ 3211 w 10169"/>
                <a:gd name="connsiteY10" fmla="*/ 122 h 10039"/>
                <a:gd name="connsiteX11" fmla="*/ 3253 w 10169"/>
                <a:gd name="connsiteY11" fmla="*/ 122 h 10039"/>
                <a:gd name="connsiteX12" fmla="*/ 4346 w 10169"/>
                <a:gd name="connsiteY12" fmla="*/ 0 h 10039"/>
                <a:gd name="connsiteX13" fmla="*/ 5774 w 10169"/>
                <a:gd name="connsiteY13" fmla="*/ 0 h 10039"/>
                <a:gd name="connsiteX14" fmla="*/ 6909 w 10169"/>
                <a:gd name="connsiteY14" fmla="*/ 122 h 10039"/>
                <a:gd name="connsiteX15" fmla="*/ 6951 w 10169"/>
                <a:gd name="connsiteY15" fmla="*/ 163 h 10039"/>
                <a:gd name="connsiteX16" fmla="*/ 7413 w 10169"/>
                <a:gd name="connsiteY16" fmla="*/ 286 h 10039"/>
                <a:gd name="connsiteX17" fmla="*/ 10060 w 10169"/>
                <a:gd name="connsiteY17" fmla="*/ 4122 h 10039"/>
                <a:gd name="connsiteX0" fmla="*/ 10060 w 10157"/>
                <a:gd name="connsiteY0" fmla="*/ 4122 h 10051"/>
                <a:gd name="connsiteX1" fmla="*/ 10060 w 10157"/>
                <a:gd name="connsiteY1" fmla="*/ 5837 h 10051"/>
                <a:gd name="connsiteX2" fmla="*/ 8745 w 10157"/>
                <a:gd name="connsiteY2" fmla="*/ 9628 h 10051"/>
                <a:gd name="connsiteX3" fmla="*/ 5774 w 10157"/>
                <a:gd name="connsiteY3" fmla="*/ 10000 h 10051"/>
                <a:gd name="connsiteX4" fmla="*/ 4346 w 10157"/>
                <a:gd name="connsiteY4" fmla="*/ 10000 h 10051"/>
                <a:gd name="connsiteX5" fmla="*/ 1021 w 10157"/>
                <a:gd name="connsiteY5" fmla="*/ 9787 h 10051"/>
                <a:gd name="connsiteX6" fmla="*/ 856 w 10157"/>
                <a:gd name="connsiteY6" fmla="*/ 9242 h 10051"/>
                <a:gd name="connsiteX7" fmla="*/ 60 w 10157"/>
                <a:gd name="connsiteY7" fmla="*/ 5837 h 10051"/>
                <a:gd name="connsiteX8" fmla="*/ 60 w 10157"/>
                <a:gd name="connsiteY8" fmla="*/ 4122 h 10051"/>
                <a:gd name="connsiteX9" fmla="*/ 2707 w 10157"/>
                <a:gd name="connsiteY9" fmla="*/ 286 h 10051"/>
                <a:gd name="connsiteX10" fmla="*/ 3211 w 10157"/>
                <a:gd name="connsiteY10" fmla="*/ 122 h 10051"/>
                <a:gd name="connsiteX11" fmla="*/ 3253 w 10157"/>
                <a:gd name="connsiteY11" fmla="*/ 122 h 10051"/>
                <a:gd name="connsiteX12" fmla="*/ 4346 w 10157"/>
                <a:gd name="connsiteY12" fmla="*/ 0 h 10051"/>
                <a:gd name="connsiteX13" fmla="*/ 5774 w 10157"/>
                <a:gd name="connsiteY13" fmla="*/ 0 h 10051"/>
                <a:gd name="connsiteX14" fmla="*/ 6909 w 10157"/>
                <a:gd name="connsiteY14" fmla="*/ 122 h 10051"/>
                <a:gd name="connsiteX15" fmla="*/ 6951 w 10157"/>
                <a:gd name="connsiteY15" fmla="*/ 163 h 10051"/>
                <a:gd name="connsiteX16" fmla="*/ 7413 w 10157"/>
                <a:gd name="connsiteY16" fmla="*/ 286 h 10051"/>
                <a:gd name="connsiteX17" fmla="*/ 10060 w 10157"/>
                <a:gd name="connsiteY17" fmla="*/ 4122 h 10051"/>
                <a:gd name="connsiteX0" fmla="*/ 10060 w 10147"/>
                <a:gd name="connsiteY0" fmla="*/ 4122 h 10039"/>
                <a:gd name="connsiteX1" fmla="*/ 10060 w 10147"/>
                <a:gd name="connsiteY1" fmla="*/ 5837 h 10039"/>
                <a:gd name="connsiteX2" fmla="*/ 8877 w 10147"/>
                <a:gd name="connsiteY2" fmla="*/ 9596 h 10039"/>
                <a:gd name="connsiteX3" fmla="*/ 5774 w 10147"/>
                <a:gd name="connsiteY3" fmla="*/ 10000 h 10039"/>
                <a:gd name="connsiteX4" fmla="*/ 4346 w 10147"/>
                <a:gd name="connsiteY4" fmla="*/ 10000 h 10039"/>
                <a:gd name="connsiteX5" fmla="*/ 1021 w 10147"/>
                <a:gd name="connsiteY5" fmla="*/ 9787 h 10039"/>
                <a:gd name="connsiteX6" fmla="*/ 856 w 10147"/>
                <a:gd name="connsiteY6" fmla="*/ 9242 h 10039"/>
                <a:gd name="connsiteX7" fmla="*/ 60 w 10147"/>
                <a:gd name="connsiteY7" fmla="*/ 5837 h 10039"/>
                <a:gd name="connsiteX8" fmla="*/ 60 w 10147"/>
                <a:gd name="connsiteY8" fmla="*/ 4122 h 10039"/>
                <a:gd name="connsiteX9" fmla="*/ 2707 w 10147"/>
                <a:gd name="connsiteY9" fmla="*/ 286 h 10039"/>
                <a:gd name="connsiteX10" fmla="*/ 3211 w 10147"/>
                <a:gd name="connsiteY10" fmla="*/ 122 h 10039"/>
                <a:gd name="connsiteX11" fmla="*/ 3253 w 10147"/>
                <a:gd name="connsiteY11" fmla="*/ 122 h 10039"/>
                <a:gd name="connsiteX12" fmla="*/ 4346 w 10147"/>
                <a:gd name="connsiteY12" fmla="*/ 0 h 10039"/>
                <a:gd name="connsiteX13" fmla="*/ 5774 w 10147"/>
                <a:gd name="connsiteY13" fmla="*/ 0 h 10039"/>
                <a:gd name="connsiteX14" fmla="*/ 6909 w 10147"/>
                <a:gd name="connsiteY14" fmla="*/ 122 h 10039"/>
                <a:gd name="connsiteX15" fmla="*/ 6951 w 10147"/>
                <a:gd name="connsiteY15" fmla="*/ 163 h 10039"/>
                <a:gd name="connsiteX16" fmla="*/ 7413 w 10147"/>
                <a:gd name="connsiteY16" fmla="*/ 286 h 10039"/>
                <a:gd name="connsiteX17" fmla="*/ 10060 w 10147"/>
                <a:gd name="connsiteY17" fmla="*/ 4122 h 10039"/>
                <a:gd name="connsiteX0" fmla="*/ 10060 w 10147"/>
                <a:gd name="connsiteY0" fmla="*/ 4122 h 10039"/>
                <a:gd name="connsiteX1" fmla="*/ 10060 w 10147"/>
                <a:gd name="connsiteY1" fmla="*/ 5837 h 10039"/>
                <a:gd name="connsiteX2" fmla="*/ 8877 w 10147"/>
                <a:gd name="connsiteY2" fmla="*/ 9596 h 10039"/>
                <a:gd name="connsiteX3" fmla="*/ 5774 w 10147"/>
                <a:gd name="connsiteY3" fmla="*/ 10000 h 10039"/>
                <a:gd name="connsiteX4" fmla="*/ 4346 w 10147"/>
                <a:gd name="connsiteY4" fmla="*/ 10000 h 10039"/>
                <a:gd name="connsiteX5" fmla="*/ 1021 w 10147"/>
                <a:gd name="connsiteY5" fmla="*/ 9787 h 10039"/>
                <a:gd name="connsiteX6" fmla="*/ 856 w 10147"/>
                <a:gd name="connsiteY6" fmla="*/ 9242 h 10039"/>
                <a:gd name="connsiteX7" fmla="*/ 60 w 10147"/>
                <a:gd name="connsiteY7" fmla="*/ 5837 h 10039"/>
                <a:gd name="connsiteX8" fmla="*/ 60 w 10147"/>
                <a:gd name="connsiteY8" fmla="*/ 4122 h 10039"/>
                <a:gd name="connsiteX9" fmla="*/ 2707 w 10147"/>
                <a:gd name="connsiteY9" fmla="*/ 286 h 10039"/>
                <a:gd name="connsiteX10" fmla="*/ 3211 w 10147"/>
                <a:gd name="connsiteY10" fmla="*/ 122 h 10039"/>
                <a:gd name="connsiteX11" fmla="*/ 3253 w 10147"/>
                <a:gd name="connsiteY11" fmla="*/ 122 h 10039"/>
                <a:gd name="connsiteX12" fmla="*/ 4346 w 10147"/>
                <a:gd name="connsiteY12" fmla="*/ 0 h 10039"/>
                <a:gd name="connsiteX13" fmla="*/ 5774 w 10147"/>
                <a:gd name="connsiteY13" fmla="*/ 0 h 10039"/>
                <a:gd name="connsiteX14" fmla="*/ 6909 w 10147"/>
                <a:gd name="connsiteY14" fmla="*/ 122 h 10039"/>
                <a:gd name="connsiteX15" fmla="*/ 6951 w 10147"/>
                <a:gd name="connsiteY15" fmla="*/ 163 h 10039"/>
                <a:gd name="connsiteX16" fmla="*/ 7413 w 10147"/>
                <a:gd name="connsiteY16" fmla="*/ 286 h 10039"/>
                <a:gd name="connsiteX17" fmla="*/ 10060 w 10147"/>
                <a:gd name="connsiteY17" fmla="*/ 4122 h 10039"/>
                <a:gd name="connsiteX0" fmla="*/ 10060 w 10128"/>
                <a:gd name="connsiteY0" fmla="*/ 4122 h 10039"/>
                <a:gd name="connsiteX1" fmla="*/ 10060 w 10128"/>
                <a:gd name="connsiteY1" fmla="*/ 5837 h 10039"/>
                <a:gd name="connsiteX2" fmla="*/ 9141 w 10128"/>
                <a:gd name="connsiteY2" fmla="*/ 9723 h 10039"/>
                <a:gd name="connsiteX3" fmla="*/ 8877 w 10128"/>
                <a:gd name="connsiteY3" fmla="*/ 9596 h 10039"/>
                <a:gd name="connsiteX4" fmla="*/ 5774 w 10128"/>
                <a:gd name="connsiteY4" fmla="*/ 10000 h 10039"/>
                <a:gd name="connsiteX5" fmla="*/ 4346 w 10128"/>
                <a:gd name="connsiteY5" fmla="*/ 10000 h 10039"/>
                <a:gd name="connsiteX6" fmla="*/ 1021 w 10128"/>
                <a:gd name="connsiteY6" fmla="*/ 9787 h 10039"/>
                <a:gd name="connsiteX7" fmla="*/ 856 w 10128"/>
                <a:gd name="connsiteY7" fmla="*/ 9242 h 10039"/>
                <a:gd name="connsiteX8" fmla="*/ 60 w 10128"/>
                <a:gd name="connsiteY8" fmla="*/ 5837 h 10039"/>
                <a:gd name="connsiteX9" fmla="*/ 60 w 10128"/>
                <a:gd name="connsiteY9" fmla="*/ 4122 h 10039"/>
                <a:gd name="connsiteX10" fmla="*/ 2707 w 10128"/>
                <a:gd name="connsiteY10" fmla="*/ 286 h 10039"/>
                <a:gd name="connsiteX11" fmla="*/ 3211 w 10128"/>
                <a:gd name="connsiteY11" fmla="*/ 122 h 10039"/>
                <a:gd name="connsiteX12" fmla="*/ 3253 w 10128"/>
                <a:gd name="connsiteY12" fmla="*/ 122 h 10039"/>
                <a:gd name="connsiteX13" fmla="*/ 4346 w 10128"/>
                <a:gd name="connsiteY13" fmla="*/ 0 h 10039"/>
                <a:gd name="connsiteX14" fmla="*/ 5774 w 10128"/>
                <a:gd name="connsiteY14" fmla="*/ 0 h 10039"/>
                <a:gd name="connsiteX15" fmla="*/ 6909 w 10128"/>
                <a:gd name="connsiteY15" fmla="*/ 122 h 10039"/>
                <a:gd name="connsiteX16" fmla="*/ 6951 w 10128"/>
                <a:gd name="connsiteY16" fmla="*/ 163 h 10039"/>
                <a:gd name="connsiteX17" fmla="*/ 7413 w 10128"/>
                <a:gd name="connsiteY17" fmla="*/ 286 h 10039"/>
                <a:gd name="connsiteX18" fmla="*/ 10060 w 10128"/>
                <a:gd name="connsiteY18" fmla="*/ 4122 h 10039"/>
                <a:gd name="connsiteX0" fmla="*/ 10060 w 10147"/>
                <a:gd name="connsiteY0" fmla="*/ 4122 h 10039"/>
                <a:gd name="connsiteX1" fmla="*/ 10060 w 10147"/>
                <a:gd name="connsiteY1" fmla="*/ 5837 h 10039"/>
                <a:gd name="connsiteX2" fmla="*/ 8877 w 10147"/>
                <a:gd name="connsiteY2" fmla="*/ 9596 h 10039"/>
                <a:gd name="connsiteX3" fmla="*/ 5774 w 10147"/>
                <a:gd name="connsiteY3" fmla="*/ 10000 h 10039"/>
                <a:gd name="connsiteX4" fmla="*/ 4346 w 10147"/>
                <a:gd name="connsiteY4" fmla="*/ 10000 h 10039"/>
                <a:gd name="connsiteX5" fmla="*/ 1021 w 10147"/>
                <a:gd name="connsiteY5" fmla="*/ 9787 h 10039"/>
                <a:gd name="connsiteX6" fmla="*/ 856 w 10147"/>
                <a:gd name="connsiteY6" fmla="*/ 9242 h 10039"/>
                <a:gd name="connsiteX7" fmla="*/ 60 w 10147"/>
                <a:gd name="connsiteY7" fmla="*/ 5837 h 10039"/>
                <a:gd name="connsiteX8" fmla="*/ 60 w 10147"/>
                <a:gd name="connsiteY8" fmla="*/ 4122 h 10039"/>
                <a:gd name="connsiteX9" fmla="*/ 2707 w 10147"/>
                <a:gd name="connsiteY9" fmla="*/ 286 h 10039"/>
                <a:gd name="connsiteX10" fmla="*/ 3211 w 10147"/>
                <a:gd name="connsiteY10" fmla="*/ 122 h 10039"/>
                <a:gd name="connsiteX11" fmla="*/ 3253 w 10147"/>
                <a:gd name="connsiteY11" fmla="*/ 122 h 10039"/>
                <a:gd name="connsiteX12" fmla="*/ 4346 w 10147"/>
                <a:gd name="connsiteY12" fmla="*/ 0 h 10039"/>
                <a:gd name="connsiteX13" fmla="*/ 5774 w 10147"/>
                <a:gd name="connsiteY13" fmla="*/ 0 h 10039"/>
                <a:gd name="connsiteX14" fmla="*/ 6909 w 10147"/>
                <a:gd name="connsiteY14" fmla="*/ 122 h 10039"/>
                <a:gd name="connsiteX15" fmla="*/ 6951 w 10147"/>
                <a:gd name="connsiteY15" fmla="*/ 163 h 10039"/>
                <a:gd name="connsiteX16" fmla="*/ 7413 w 10147"/>
                <a:gd name="connsiteY16" fmla="*/ 286 h 10039"/>
                <a:gd name="connsiteX17" fmla="*/ 10060 w 10147"/>
                <a:gd name="connsiteY17" fmla="*/ 4122 h 10039"/>
                <a:gd name="connsiteX0" fmla="*/ 10060 w 10155"/>
                <a:gd name="connsiteY0" fmla="*/ 4122 h 10175"/>
                <a:gd name="connsiteX1" fmla="*/ 10060 w 10155"/>
                <a:gd name="connsiteY1" fmla="*/ 5837 h 10175"/>
                <a:gd name="connsiteX2" fmla="*/ 8778 w 10155"/>
                <a:gd name="connsiteY2" fmla="*/ 9821 h 10175"/>
                <a:gd name="connsiteX3" fmla="*/ 5774 w 10155"/>
                <a:gd name="connsiteY3" fmla="*/ 10000 h 10175"/>
                <a:gd name="connsiteX4" fmla="*/ 4346 w 10155"/>
                <a:gd name="connsiteY4" fmla="*/ 10000 h 10175"/>
                <a:gd name="connsiteX5" fmla="*/ 1021 w 10155"/>
                <a:gd name="connsiteY5" fmla="*/ 9787 h 10175"/>
                <a:gd name="connsiteX6" fmla="*/ 856 w 10155"/>
                <a:gd name="connsiteY6" fmla="*/ 9242 h 10175"/>
                <a:gd name="connsiteX7" fmla="*/ 60 w 10155"/>
                <a:gd name="connsiteY7" fmla="*/ 5837 h 10175"/>
                <a:gd name="connsiteX8" fmla="*/ 60 w 10155"/>
                <a:gd name="connsiteY8" fmla="*/ 4122 h 10175"/>
                <a:gd name="connsiteX9" fmla="*/ 2707 w 10155"/>
                <a:gd name="connsiteY9" fmla="*/ 286 h 10175"/>
                <a:gd name="connsiteX10" fmla="*/ 3211 w 10155"/>
                <a:gd name="connsiteY10" fmla="*/ 122 h 10175"/>
                <a:gd name="connsiteX11" fmla="*/ 3253 w 10155"/>
                <a:gd name="connsiteY11" fmla="*/ 122 h 10175"/>
                <a:gd name="connsiteX12" fmla="*/ 4346 w 10155"/>
                <a:gd name="connsiteY12" fmla="*/ 0 h 10175"/>
                <a:gd name="connsiteX13" fmla="*/ 5774 w 10155"/>
                <a:gd name="connsiteY13" fmla="*/ 0 h 10175"/>
                <a:gd name="connsiteX14" fmla="*/ 6909 w 10155"/>
                <a:gd name="connsiteY14" fmla="*/ 122 h 10175"/>
                <a:gd name="connsiteX15" fmla="*/ 6951 w 10155"/>
                <a:gd name="connsiteY15" fmla="*/ 163 h 10175"/>
                <a:gd name="connsiteX16" fmla="*/ 7413 w 10155"/>
                <a:gd name="connsiteY16" fmla="*/ 286 h 10175"/>
                <a:gd name="connsiteX17" fmla="*/ 10060 w 10155"/>
                <a:gd name="connsiteY17" fmla="*/ 4122 h 10175"/>
                <a:gd name="connsiteX0" fmla="*/ 10060 w 10155"/>
                <a:gd name="connsiteY0" fmla="*/ 4122 h 10024"/>
                <a:gd name="connsiteX1" fmla="*/ 10060 w 10155"/>
                <a:gd name="connsiteY1" fmla="*/ 5837 h 10024"/>
                <a:gd name="connsiteX2" fmla="*/ 8778 w 10155"/>
                <a:gd name="connsiteY2" fmla="*/ 9821 h 10024"/>
                <a:gd name="connsiteX3" fmla="*/ 5774 w 10155"/>
                <a:gd name="connsiteY3" fmla="*/ 10000 h 10024"/>
                <a:gd name="connsiteX4" fmla="*/ 4346 w 10155"/>
                <a:gd name="connsiteY4" fmla="*/ 10000 h 10024"/>
                <a:gd name="connsiteX5" fmla="*/ 1021 w 10155"/>
                <a:gd name="connsiteY5" fmla="*/ 9787 h 10024"/>
                <a:gd name="connsiteX6" fmla="*/ 856 w 10155"/>
                <a:gd name="connsiteY6" fmla="*/ 9242 h 10024"/>
                <a:gd name="connsiteX7" fmla="*/ 60 w 10155"/>
                <a:gd name="connsiteY7" fmla="*/ 5837 h 10024"/>
                <a:gd name="connsiteX8" fmla="*/ 60 w 10155"/>
                <a:gd name="connsiteY8" fmla="*/ 4122 h 10024"/>
                <a:gd name="connsiteX9" fmla="*/ 2707 w 10155"/>
                <a:gd name="connsiteY9" fmla="*/ 286 h 10024"/>
                <a:gd name="connsiteX10" fmla="*/ 3211 w 10155"/>
                <a:gd name="connsiteY10" fmla="*/ 122 h 10024"/>
                <a:gd name="connsiteX11" fmla="*/ 3253 w 10155"/>
                <a:gd name="connsiteY11" fmla="*/ 122 h 10024"/>
                <a:gd name="connsiteX12" fmla="*/ 4346 w 10155"/>
                <a:gd name="connsiteY12" fmla="*/ 0 h 10024"/>
                <a:gd name="connsiteX13" fmla="*/ 5774 w 10155"/>
                <a:gd name="connsiteY13" fmla="*/ 0 h 10024"/>
                <a:gd name="connsiteX14" fmla="*/ 6909 w 10155"/>
                <a:gd name="connsiteY14" fmla="*/ 122 h 10024"/>
                <a:gd name="connsiteX15" fmla="*/ 6951 w 10155"/>
                <a:gd name="connsiteY15" fmla="*/ 163 h 10024"/>
                <a:gd name="connsiteX16" fmla="*/ 7413 w 10155"/>
                <a:gd name="connsiteY16" fmla="*/ 286 h 10024"/>
                <a:gd name="connsiteX17" fmla="*/ 10060 w 10155"/>
                <a:gd name="connsiteY17" fmla="*/ 4122 h 10024"/>
                <a:gd name="connsiteX0" fmla="*/ 10060 w 10155"/>
                <a:gd name="connsiteY0" fmla="*/ 4122 h 10024"/>
                <a:gd name="connsiteX1" fmla="*/ 10060 w 10155"/>
                <a:gd name="connsiteY1" fmla="*/ 5837 h 10024"/>
                <a:gd name="connsiteX2" fmla="*/ 8778 w 10155"/>
                <a:gd name="connsiteY2" fmla="*/ 9821 h 10024"/>
                <a:gd name="connsiteX3" fmla="*/ 5774 w 10155"/>
                <a:gd name="connsiteY3" fmla="*/ 10000 h 10024"/>
                <a:gd name="connsiteX4" fmla="*/ 4346 w 10155"/>
                <a:gd name="connsiteY4" fmla="*/ 10000 h 10024"/>
                <a:gd name="connsiteX5" fmla="*/ 1021 w 10155"/>
                <a:gd name="connsiteY5" fmla="*/ 9787 h 10024"/>
                <a:gd name="connsiteX6" fmla="*/ 856 w 10155"/>
                <a:gd name="connsiteY6" fmla="*/ 9242 h 10024"/>
                <a:gd name="connsiteX7" fmla="*/ 60 w 10155"/>
                <a:gd name="connsiteY7" fmla="*/ 5837 h 10024"/>
                <a:gd name="connsiteX8" fmla="*/ 60 w 10155"/>
                <a:gd name="connsiteY8" fmla="*/ 4122 h 10024"/>
                <a:gd name="connsiteX9" fmla="*/ 2707 w 10155"/>
                <a:gd name="connsiteY9" fmla="*/ 286 h 10024"/>
                <a:gd name="connsiteX10" fmla="*/ 3211 w 10155"/>
                <a:gd name="connsiteY10" fmla="*/ 122 h 10024"/>
                <a:gd name="connsiteX11" fmla="*/ 3253 w 10155"/>
                <a:gd name="connsiteY11" fmla="*/ 122 h 10024"/>
                <a:gd name="connsiteX12" fmla="*/ 4346 w 10155"/>
                <a:gd name="connsiteY12" fmla="*/ 0 h 10024"/>
                <a:gd name="connsiteX13" fmla="*/ 5774 w 10155"/>
                <a:gd name="connsiteY13" fmla="*/ 0 h 10024"/>
                <a:gd name="connsiteX14" fmla="*/ 6909 w 10155"/>
                <a:gd name="connsiteY14" fmla="*/ 122 h 10024"/>
                <a:gd name="connsiteX15" fmla="*/ 6951 w 10155"/>
                <a:gd name="connsiteY15" fmla="*/ 163 h 10024"/>
                <a:gd name="connsiteX16" fmla="*/ 7413 w 10155"/>
                <a:gd name="connsiteY16" fmla="*/ 286 h 10024"/>
                <a:gd name="connsiteX17" fmla="*/ 10060 w 10155"/>
                <a:gd name="connsiteY17" fmla="*/ 4122 h 10024"/>
                <a:gd name="connsiteX0" fmla="*/ 10060 w 10137"/>
                <a:gd name="connsiteY0" fmla="*/ 4122 h 10026"/>
                <a:gd name="connsiteX1" fmla="*/ 10060 w 10137"/>
                <a:gd name="connsiteY1" fmla="*/ 5837 h 10026"/>
                <a:gd name="connsiteX2" fmla="*/ 9009 w 10137"/>
                <a:gd name="connsiteY2" fmla="*/ 9789 h 10026"/>
                <a:gd name="connsiteX3" fmla="*/ 5774 w 10137"/>
                <a:gd name="connsiteY3" fmla="*/ 10000 h 10026"/>
                <a:gd name="connsiteX4" fmla="*/ 4346 w 10137"/>
                <a:gd name="connsiteY4" fmla="*/ 10000 h 10026"/>
                <a:gd name="connsiteX5" fmla="*/ 1021 w 10137"/>
                <a:gd name="connsiteY5" fmla="*/ 9787 h 10026"/>
                <a:gd name="connsiteX6" fmla="*/ 856 w 10137"/>
                <a:gd name="connsiteY6" fmla="*/ 9242 h 10026"/>
                <a:gd name="connsiteX7" fmla="*/ 60 w 10137"/>
                <a:gd name="connsiteY7" fmla="*/ 5837 h 10026"/>
                <a:gd name="connsiteX8" fmla="*/ 60 w 10137"/>
                <a:gd name="connsiteY8" fmla="*/ 4122 h 10026"/>
                <a:gd name="connsiteX9" fmla="*/ 2707 w 10137"/>
                <a:gd name="connsiteY9" fmla="*/ 286 h 10026"/>
                <a:gd name="connsiteX10" fmla="*/ 3211 w 10137"/>
                <a:gd name="connsiteY10" fmla="*/ 122 h 10026"/>
                <a:gd name="connsiteX11" fmla="*/ 3253 w 10137"/>
                <a:gd name="connsiteY11" fmla="*/ 122 h 10026"/>
                <a:gd name="connsiteX12" fmla="*/ 4346 w 10137"/>
                <a:gd name="connsiteY12" fmla="*/ 0 h 10026"/>
                <a:gd name="connsiteX13" fmla="*/ 5774 w 10137"/>
                <a:gd name="connsiteY13" fmla="*/ 0 h 10026"/>
                <a:gd name="connsiteX14" fmla="*/ 6909 w 10137"/>
                <a:gd name="connsiteY14" fmla="*/ 122 h 10026"/>
                <a:gd name="connsiteX15" fmla="*/ 6951 w 10137"/>
                <a:gd name="connsiteY15" fmla="*/ 163 h 10026"/>
                <a:gd name="connsiteX16" fmla="*/ 7413 w 10137"/>
                <a:gd name="connsiteY16" fmla="*/ 286 h 10026"/>
                <a:gd name="connsiteX17" fmla="*/ 10060 w 10137"/>
                <a:gd name="connsiteY17" fmla="*/ 4122 h 10026"/>
                <a:gd name="connsiteX0" fmla="*/ 10060 w 10137"/>
                <a:gd name="connsiteY0" fmla="*/ 4122 h 10026"/>
                <a:gd name="connsiteX1" fmla="*/ 10060 w 10137"/>
                <a:gd name="connsiteY1" fmla="*/ 5837 h 10026"/>
                <a:gd name="connsiteX2" fmla="*/ 9009 w 10137"/>
                <a:gd name="connsiteY2" fmla="*/ 9789 h 10026"/>
                <a:gd name="connsiteX3" fmla="*/ 5774 w 10137"/>
                <a:gd name="connsiteY3" fmla="*/ 10000 h 10026"/>
                <a:gd name="connsiteX4" fmla="*/ 4346 w 10137"/>
                <a:gd name="connsiteY4" fmla="*/ 10000 h 10026"/>
                <a:gd name="connsiteX5" fmla="*/ 1021 w 10137"/>
                <a:gd name="connsiteY5" fmla="*/ 9787 h 10026"/>
                <a:gd name="connsiteX6" fmla="*/ 856 w 10137"/>
                <a:gd name="connsiteY6" fmla="*/ 9242 h 10026"/>
                <a:gd name="connsiteX7" fmla="*/ 60 w 10137"/>
                <a:gd name="connsiteY7" fmla="*/ 5837 h 10026"/>
                <a:gd name="connsiteX8" fmla="*/ 60 w 10137"/>
                <a:gd name="connsiteY8" fmla="*/ 4122 h 10026"/>
                <a:gd name="connsiteX9" fmla="*/ 2707 w 10137"/>
                <a:gd name="connsiteY9" fmla="*/ 286 h 10026"/>
                <a:gd name="connsiteX10" fmla="*/ 3211 w 10137"/>
                <a:gd name="connsiteY10" fmla="*/ 122 h 10026"/>
                <a:gd name="connsiteX11" fmla="*/ 3253 w 10137"/>
                <a:gd name="connsiteY11" fmla="*/ 122 h 10026"/>
                <a:gd name="connsiteX12" fmla="*/ 4346 w 10137"/>
                <a:gd name="connsiteY12" fmla="*/ 0 h 10026"/>
                <a:gd name="connsiteX13" fmla="*/ 5774 w 10137"/>
                <a:gd name="connsiteY13" fmla="*/ 0 h 10026"/>
                <a:gd name="connsiteX14" fmla="*/ 6909 w 10137"/>
                <a:gd name="connsiteY14" fmla="*/ 122 h 10026"/>
                <a:gd name="connsiteX15" fmla="*/ 6951 w 10137"/>
                <a:gd name="connsiteY15" fmla="*/ 163 h 10026"/>
                <a:gd name="connsiteX16" fmla="*/ 7413 w 10137"/>
                <a:gd name="connsiteY16" fmla="*/ 286 h 10026"/>
                <a:gd name="connsiteX17" fmla="*/ 10060 w 10137"/>
                <a:gd name="connsiteY17" fmla="*/ 4122 h 10026"/>
                <a:gd name="connsiteX0" fmla="*/ 10060 w 10137"/>
                <a:gd name="connsiteY0" fmla="*/ 4122 h 10026"/>
                <a:gd name="connsiteX1" fmla="*/ 10060 w 10137"/>
                <a:gd name="connsiteY1" fmla="*/ 5837 h 10026"/>
                <a:gd name="connsiteX2" fmla="*/ 9009 w 10137"/>
                <a:gd name="connsiteY2" fmla="*/ 9789 h 10026"/>
                <a:gd name="connsiteX3" fmla="*/ 5774 w 10137"/>
                <a:gd name="connsiteY3" fmla="*/ 10000 h 10026"/>
                <a:gd name="connsiteX4" fmla="*/ 4346 w 10137"/>
                <a:gd name="connsiteY4" fmla="*/ 10000 h 10026"/>
                <a:gd name="connsiteX5" fmla="*/ 1021 w 10137"/>
                <a:gd name="connsiteY5" fmla="*/ 9787 h 10026"/>
                <a:gd name="connsiteX6" fmla="*/ 856 w 10137"/>
                <a:gd name="connsiteY6" fmla="*/ 9242 h 10026"/>
                <a:gd name="connsiteX7" fmla="*/ 60 w 10137"/>
                <a:gd name="connsiteY7" fmla="*/ 5837 h 10026"/>
                <a:gd name="connsiteX8" fmla="*/ 60 w 10137"/>
                <a:gd name="connsiteY8" fmla="*/ 4122 h 10026"/>
                <a:gd name="connsiteX9" fmla="*/ 2707 w 10137"/>
                <a:gd name="connsiteY9" fmla="*/ 286 h 10026"/>
                <a:gd name="connsiteX10" fmla="*/ 3211 w 10137"/>
                <a:gd name="connsiteY10" fmla="*/ 122 h 10026"/>
                <a:gd name="connsiteX11" fmla="*/ 3253 w 10137"/>
                <a:gd name="connsiteY11" fmla="*/ 122 h 10026"/>
                <a:gd name="connsiteX12" fmla="*/ 4346 w 10137"/>
                <a:gd name="connsiteY12" fmla="*/ 0 h 10026"/>
                <a:gd name="connsiteX13" fmla="*/ 5774 w 10137"/>
                <a:gd name="connsiteY13" fmla="*/ 0 h 10026"/>
                <a:gd name="connsiteX14" fmla="*/ 6909 w 10137"/>
                <a:gd name="connsiteY14" fmla="*/ 122 h 10026"/>
                <a:gd name="connsiteX15" fmla="*/ 6951 w 10137"/>
                <a:gd name="connsiteY15" fmla="*/ 163 h 10026"/>
                <a:gd name="connsiteX16" fmla="*/ 7413 w 10137"/>
                <a:gd name="connsiteY16" fmla="*/ 286 h 10026"/>
                <a:gd name="connsiteX17" fmla="*/ 10060 w 10137"/>
                <a:gd name="connsiteY17" fmla="*/ 4122 h 10026"/>
                <a:gd name="connsiteX0" fmla="*/ 10060 w 10137"/>
                <a:gd name="connsiteY0" fmla="*/ 4122 h 10026"/>
                <a:gd name="connsiteX1" fmla="*/ 10060 w 10137"/>
                <a:gd name="connsiteY1" fmla="*/ 5837 h 10026"/>
                <a:gd name="connsiteX2" fmla="*/ 9009 w 10137"/>
                <a:gd name="connsiteY2" fmla="*/ 9789 h 10026"/>
                <a:gd name="connsiteX3" fmla="*/ 5774 w 10137"/>
                <a:gd name="connsiteY3" fmla="*/ 10000 h 10026"/>
                <a:gd name="connsiteX4" fmla="*/ 4346 w 10137"/>
                <a:gd name="connsiteY4" fmla="*/ 10000 h 10026"/>
                <a:gd name="connsiteX5" fmla="*/ 1021 w 10137"/>
                <a:gd name="connsiteY5" fmla="*/ 9787 h 10026"/>
                <a:gd name="connsiteX6" fmla="*/ 856 w 10137"/>
                <a:gd name="connsiteY6" fmla="*/ 9242 h 10026"/>
                <a:gd name="connsiteX7" fmla="*/ 60 w 10137"/>
                <a:gd name="connsiteY7" fmla="*/ 5837 h 10026"/>
                <a:gd name="connsiteX8" fmla="*/ 60 w 10137"/>
                <a:gd name="connsiteY8" fmla="*/ 4122 h 10026"/>
                <a:gd name="connsiteX9" fmla="*/ 2707 w 10137"/>
                <a:gd name="connsiteY9" fmla="*/ 286 h 10026"/>
                <a:gd name="connsiteX10" fmla="*/ 3211 w 10137"/>
                <a:gd name="connsiteY10" fmla="*/ 122 h 10026"/>
                <a:gd name="connsiteX11" fmla="*/ 3253 w 10137"/>
                <a:gd name="connsiteY11" fmla="*/ 122 h 10026"/>
                <a:gd name="connsiteX12" fmla="*/ 4346 w 10137"/>
                <a:gd name="connsiteY12" fmla="*/ 0 h 10026"/>
                <a:gd name="connsiteX13" fmla="*/ 5774 w 10137"/>
                <a:gd name="connsiteY13" fmla="*/ 0 h 10026"/>
                <a:gd name="connsiteX14" fmla="*/ 6909 w 10137"/>
                <a:gd name="connsiteY14" fmla="*/ 122 h 10026"/>
                <a:gd name="connsiteX15" fmla="*/ 6951 w 10137"/>
                <a:gd name="connsiteY15" fmla="*/ 163 h 10026"/>
                <a:gd name="connsiteX16" fmla="*/ 7413 w 10137"/>
                <a:gd name="connsiteY16" fmla="*/ 286 h 10026"/>
                <a:gd name="connsiteX17" fmla="*/ 10060 w 10137"/>
                <a:gd name="connsiteY17" fmla="*/ 4122 h 10026"/>
                <a:gd name="connsiteX0" fmla="*/ 10071 w 10148"/>
                <a:gd name="connsiteY0" fmla="*/ 4122 h 10151"/>
                <a:gd name="connsiteX1" fmla="*/ 10071 w 10148"/>
                <a:gd name="connsiteY1" fmla="*/ 5837 h 10151"/>
                <a:gd name="connsiteX2" fmla="*/ 9020 w 10148"/>
                <a:gd name="connsiteY2" fmla="*/ 9789 h 10151"/>
                <a:gd name="connsiteX3" fmla="*/ 5785 w 10148"/>
                <a:gd name="connsiteY3" fmla="*/ 10000 h 10151"/>
                <a:gd name="connsiteX4" fmla="*/ 4357 w 10148"/>
                <a:gd name="connsiteY4" fmla="*/ 10000 h 10151"/>
                <a:gd name="connsiteX5" fmla="*/ 1032 w 10148"/>
                <a:gd name="connsiteY5" fmla="*/ 9787 h 10151"/>
                <a:gd name="connsiteX6" fmla="*/ 71 w 10148"/>
                <a:gd name="connsiteY6" fmla="*/ 5837 h 10151"/>
                <a:gd name="connsiteX7" fmla="*/ 71 w 10148"/>
                <a:gd name="connsiteY7" fmla="*/ 4122 h 10151"/>
                <a:gd name="connsiteX8" fmla="*/ 2718 w 10148"/>
                <a:gd name="connsiteY8" fmla="*/ 286 h 10151"/>
                <a:gd name="connsiteX9" fmla="*/ 3222 w 10148"/>
                <a:gd name="connsiteY9" fmla="*/ 122 h 10151"/>
                <a:gd name="connsiteX10" fmla="*/ 3264 w 10148"/>
                <a:gd name="connsiteY10" fmla="*/ 122 h 10151"/>
                <a:gd name="connsiteX11" fmla="*/ 4357 w 10148"/>
                <a:gd name="connsiteY11" fmla="*/ 0 h 10151"/>
                <a:gd name="connsiteX12" fmla="*/ 5785 w 10148"/>
                <a:gd name="connsiteY12" fmla="*/ 0 h 10151"/>
                <a:gd name="connsiteX13" fmla="*/ 6920 w 10148"/>
                <a:gd name="connsiteY13" fmla="*/ 122 h 10151"/>
                <a:gd name="connsiteX14" fmla="*/ 6962 w 10148"/>
                <a:gd name="connsiteY14" fmla="*/ 163 h 10151"/>
                <a:gd name="connsiteX15" fmla="*/ 7424 w 10148"/>
                <a:gd name="connsiteY15" fmla="*/ 286 h 10151"/>
                <a:gd name="connsiteX16" fmla="*/ 10071 w 10148"/>
                <a:gd name="connsiteY16" fmla="*/ 4122 h 10151"/>
                <a:gd name="connsiteX0" fmla="*/ 10071 w 10148"/>
                <a:gd name="connsiteY0" fmla="*/ 4122 h 10047"/>
                <a:gd name="connsiteX1" fmla="*/ 10071 w 10148"/>
                <a:gd name="connsiteY1" fmla="*/ 5837 h 10047"/>
                <a:gd name="connsiteX2" fmla="*/ 9020 w 10148"/>
                <a:gd name="connsiteY2" fmla="*/ 9789 h 10047"/>
                <a:gd name="connsiteX3" fmla="*/ 5785 w 10148"/>
                <a:gd name="connsiteY3" fmla="*/ 10000 h 10047"/>
                <a:gd name="connsiteX4" fmla="*/ 4357 w 10148"/>
                <a:gd name="connsiteY4" fmla="*/ 10000 h 10047"/>
                <a:gd name="connsiteX5" fmla="*/ 1032 w 10148"/>
                <a:gd name="connsiteY5" fmla="*/ 9787 h 10047"/>
                <a:gd name="connsiteX6" fmla="*/ 71 w 10148"/>
                <a:gd name="connsiteY6" fmla="*/ 5837 h 10047"/>
                <a:gd name="connsiteX7" fmla="*/ 71 w 10148"/>
                <a:gd name="connsiteY7" fmla="*/ 4122 h 10047"/>
                <a:gd name="connsiteX8" fmla="*/ 2718 w 10148"/>
                <a:gd name="connsiteY8" fmla="*/ 286 h 10047"/>
                <a:gd name="connsiteX9" fmla="*/ 3222 w 10148"/>
                <a:gd name="connsiteY9" fmla="*/ 122 h 10047"/>
                <a:gd name="connsiteX10" fmla="*/ 3264 w 10148"/>
                <a:gd name="connsiteY10" fmla="*/ 122 h 10047"/>
                <a:gd name="connsiteX11" fmla="*/ 4357 w 10148"/>
                <a:gd name="connsiteY11" fmla="*/ 0 h 10047"/>
                <a:gd name="connsiteX12" fmla="*/ 5785 w 10148"/>
                <a:gd name="connsiteY12" fmla="*/ 0 h 10047"/>
                <a:gd name="connsiteX13" fmla="*/ 6920 w 10148"/>
                <a:gd name="connsiteY13" fmla="*/ 122 h 10047"/>
                <a:gd name="connsiteX14" fmla="*/ 6962 w 10148"/>
                <a:gd name="connsiteY14" fmla="*/ 163 h 10047"/>
                <a:gd name="connsiteX15" fmla="*/ 7424 w 10148"/>
                <a:gd name="connsiteY15" fmla="*/ 286 h 10047"/>
                <a:gd name="connsiteX16" fmla="*/ 10071 w 10148"/>
                <a:gd name="connsiteY16" fmla="*/ 4122 h 10047"/>
                <a:gd name="connsiteX0" fmla="*/ 10071 w 10148"/>
                <a:gd name="connsiteY0" fmla="*/ 4122 h 10038"/>
                <a:gd name="connsiteX1" fmla="*/ 10071 w 10148"/>
                <a:gd name="connsiteY1" fmla="*/ 5837 h 10038"/>
                <a:gd name="connsiteX2" fmla="*/ 9020 w 10148"/>
                <a:gd name="connsiteY2" fmla="*/ 9789 h 10038"/>
                <a:gd name="connsiteX3" fmla="*/ 5785 w 10148"/>
                <a:gd name="connsiteY3" fmla="*/ 10000 h 10038"/>
                <a:gd name="connsiteX4" fmla="*/ 4357 w 10148"/>
                <a:gd name="connsiteY4" fmla="*/ 10000 h 10038"/>
                <a:gd name="connsiteX5" fmla="*/ 1032 w 10148"/>
                <a:gd name="connsiteY5" fmla="*/ 9787 h 10038"/>
                <a:gd name="connsiteX6" fmla="*/ 71 w 10148"/>
                <a:gd name="connsiteY6" fmla="*/ 5837 h 10038"/>
                <a:gd name="connsiteX7" fmla="*/ 71 w 10148"/>
                <a:gd name="connsiteY7" fmla="*/ 4122 h 10038"/>
                <a:gd name="connsiteX8" fmla="*/ 2718 w 10148"/>
                <a:gd name="connsiteY8" fmla="*/ 286 h 10038"/>
                <a:gd name="connsiteX9" fmla="*/ 3222 w 10148"/>
                <a:gd name="connsiteY9" fmla="*/ 122 h 10038"/>
                <a:gd name="connsiteX10" fmla="*/ 3264 w 10148"/>
                <a:gd name="connsiteY10" fmla="*/ 122 h 10038"/>
                <a:gd name="connsiteX11" fmla="*/ 4357 w 10148"/>
                <a:gd name="connsiteY11" fmla="*/ 0 h 10038"/>
                <a:gd name="connsiteX12" fmla="*/ 5785 w 10148"/>
                <a:gd name="connsiteY12" fmla="*/ 0 h 10038"/>
                <a:gd name="connsiteX13" fmla="*/ 6920 w 10148"/>
                <a:gd name="connsiteY13" fmla="*/ 122 h 10038"/>
                <a:gd name="connsiteX14" fmla="*/ 6962 w 10148"/>
                <a:gd name="connsiteY14" fmla="*/ 163 h 10038"/>
                <a:gd name="connsiteX15" fmla="*/ 7424 w 10148"/>
                <a:gd name="connsiteY15" fmla="*/ 286 h 10038"/>
                <a:gd name="connsiteX16" fmla="*/ 10071 w 10148"/>
                <a:gd name="connsiteY16" fmla="*/ 4122 h 10038"/>
                <a:gd name="connsiteX0" fmla="*/ 10071 w 10148"/>
                <a:gd name="connsiteY0" fmla="*/ 4122 h 10056"/>
                <a:gd name="connsiteX1" fmla="*/ 10071 w 10148"/>
                <a:gd name="connsiteY1" fmla="*/ 5837 h 10056"/>
                <a:gd name="connsiteX2" fmla="*/ 9020 w 10148"/>
                <a:gd name="connsiteY2" fmla="*/ 9789 h 10056"/>
                <a:gd name="connsiteX3" fmla="*/ 5785 w 10148"/>
                <a:gd name="connsiteY3" fmla="*/ 10000 h 10056"/>
                <a:gd name="connsiteX4" fmla="*/ 4357 w 10148"/>
                <a:gd name="connsiteY4" fmla="*/ 10000 h 10056"/>
                <a:gd name="connsiteX5" fmla="*/ 1032 w 10148"/>
                <a:gd name="connsiteY5" fmla="*/ 9787 h 10056"/>
                <a:gd name="connsiteX6" fmla="*/ 71 w 10148"/>
                <a:gd name="connsiteY6" fmla="*/ 5837 h 10056"/>
                <a:gd name="connsiteX7" fmla="*/ 71 w 10148"/>
                <a:gd name="connsiteY7" fmla="*/ 4122 h 10056"/>
                <a:gd name="connsiteX8" fmla="*/ 2718 w 10148"/>
                <a:gd name="connsiteY8" fmla="*/ 286 h 10056"/>
                <a:gd name="connsiteX9" fmla="*/ 3222 w 10148"/>
                <a:gd name="connsiteY9" fmla="*/ 122 h 10056"/>
                <a:gd name="connsiteX10" fmla="*/ 3264 w 10148"/>
                <a:gd name="connsiteY10" fmla="*/ 122 h 10056"/>
                <a:gd name="connsiteX11" fmla="*/ 4357 w 10148"/>
                <a:gd name="connsiteY11" fmla="*/ 0 h 10056"/>
                <a:gd name="connsiteX12" fmla="*/ 5785 w 10148"/>
                <a:gd name="connsiteY12" fmla="*/ 0 h 10056"/>
                <a:gd name="connsiteX13" fmla="*/ 6920 w 10148"/>
                <a:gd name="connsiteY13" fmla="*/ 122 h 10056"/>
                <a:gd name="connsiteX14" fmla="*/ 6962 w 10148"/>
                <a:gd name="connsiteY14" fmla="*/ 163 h 10056"/>
                <a:gd name="connsiteX15" fmla="*/ 7424 w 10148"/>
                <a:gd name="connsiteY15" fmla="*/ 286 h 10056"/>
                <a:gd name="connsiteX16" fmla="*/ 10071 w 10148"/>
                <a:gd name="connsiteY16" fmla="*/ 4122 h 10056"/>
                <a:gd name="connsiteX0" fmla="*/ 10071 w 10148"/>
                <a:gd name="connsiteY0" fmla="*/ 4122 h 10056"/>
                <a:gd name="connsiteX1" fmla="*/ 10071 w 10148"/>
                <a:gd name="connsiteY1" fmla="*/ 5837 h 10056"/>
                <a:gd name="connsiteX2" fmla="*/ 9020 w 10148"/>
                <a:gd name="connsiteY2" fmla="*/ 9789 h 10056"/>
                <a:gd name="connsiteX3" fmla="*/ 5785 w 10148"/>
                <a:gd name="connsiteY3" fmla="*/ 10000 h 10056"/>
                <a:gd name="connsiteX4" fmla="*/ 4357 w 10148"/>
                <a:gd name="connsiteY4" fmla="*/ 10000 h 10056"/>
                <a:gd name="connsiteX5" fmla="*/ 1032 w 10148"/>
                <a:gd name="connsiteY5" fmla="*/ 9787 h 10056"/>
                <a:gd name="connsiteX6" fmla="*/ 71 w 10148"/>
                <a:gd name="connsiteY6" fmla="*/ 5837 h 10056"/>
                <a:gd name="connsiteX7" fmla="*/ 71 w 10148"/>
                <a:gd name="connsiteY7" fmla="*/ 4122 h 10056"/>
                <a:gd name="connsiteX8" fmla="*/ 2718 w 10148"/>
                <a:gd name="connsiteY8" fmla="*/ 286 h 10056"/>
                <a:gd name="connsiteX9" fmla="*/ 3222 w 10148"/>
                <a:gd name="connsiteY9" fmla="*/ 122 h 10056"/>
                <a:gd name="connsiteX10" fmla="*/ 3264 w 10148"/>
                <a:gd name="connsiteY10" fmla="*/ 122 h 10056"/>
                <a:gd name="connsiteX11" fmla="*/ 4357 w 10148"/>
                <a:gd name="connsiteY11" fmla="*/ 0 h 10056"/>
                <a:gd name="connsiteX12" fmla="*/ 5785 w 10148"/>
                <a:gd name="connsiteY12" fmla="*/ 0 h 10056"/>
                <a:gd name="connsiteX13" fmla="*/ 6920 w 10148"/>
                <a:gd name="connsiteY13" fmla="*/ 122 h 10056"/>
                <a:gd name="connsiteX14" fmla="*/ 6962 w 10148"/>
                <a:gd name="connsiteY14" fmla="*/ 163 h 10056"/>
                <a:gd name="connsiteX15" fmla="*/ 7424 w 10148"/>
                <a:gd name="connsiteY15" fmla="*/ 286 h 10056"/>
                <a:gd name="connsiteX16" fmla="*/ 10071 w 10148"/>
                <a:gd name="connsiteY16" fmla="*/ 4122 h 10056"/>
                <a:gd name="connsiteX0" fmla="*/ 10071 w 10148"/>
                <a:gd name="connsiteY0" fmla="*/ 4122 h 10056"/>
                <a:gd name="connsiteX1" fmla="*/ 10071 w 10148"/>
                <a:gd name="connsiteY1" fmla="*/ 5837 h 10056"/>
                <a:gd name="connsiteX2" fmla="*/ 9020 w 10148"/>
                <a:gd name="connsiteY2" fmla="*/ 9789 h 10056"/>
                <a:gd name="connsiteX3" fmla="*/ 5785 w 10148"/>
                <a:gd name="connsiteY3" fmla="*/ 10000 h 10056"/>
                <a:gd name="connsiteX4" fmla="*/ 4357 w 10148"/>
                <a:gd name="connsiteY4" fmla="*/ 10000 h 10056"/>
                <a:gd name="connsiteX5" fmla="*/ 1032 w 10148"/>
                <a:gd name="connsiteY5" fmla="*/ 9787 h 10056"/>
                <a:gd name="connsiteX6" fmla="*/ 71 w 10148"/>
                <a:gd name="connsiteY6" fmla="*/ 5837 h 10056"/>
                <a:gd name="connsiteX7" fmla="*/ 71 w 10148"/>
                <a:gd name="connsiteY7" fmla="*/ 4122 h 10056"/>
                <a:gd name="connsiteX8" fmla="*/ 2718 w 10148"/>
                <a:gd name="connsiteY8" fmla="*/ 286 h 10056"/>
                <a:gd name="connsiteX9" fmla="*/ 3222 w 10148"/>
                <a:gd name="connsiteY9" fmla="*/ 122 h 10056"/>
                <a:gd name="connsiteX10" fmla="*/ 3264 w 10148"/>
                <a:gd name="connsiteY10" fmla="*/ 122 h 10056"/>
                <a:gd name="connsiteX11" fmla="*/ 4357 w 10148"/>
                <a:gd name="connsiteY11" fmla="*/ 0 h 10056"/>
                <a:gd name="connsiteX12" fmla="*/ 5785 w 10148"/>
                <a:gd name="connsiteY12" fmla="*/ 0 h 10056"/>
                <a:gd name="connsiteX13" fmla="*/ 6920 w 10148"/>
                <a:gd name="connsiteY13" fmla="*/ 122 h 10056"/>
                <a:gd name="connsiteX14" fmla="*/ 6962 w 10148"/>
                <a:gd name="connsiteY14" fmla="*/ 163 h 10056"/>
                <a:gd name="connsiteX15" fmla="*/ 7424 w 10148"/>
                <a:gd name="connsiteY15" fmla="*/ 286 h 10056"/>
                <a:gd name="connsiteX16" fmla="*/ 10071 w 10148"/>
                <a:gd name="connsiteY16" fmla="*/ 4122 h 10056"/>
                <a:gd name="connsiteX0" fmla="*/ 10071 w 10148"/>
                <a:gd name="connsiteY0" fmla="*/ 4122 h 10026"/>
                <a:gd name="connsiteX1" fmla="*/ 10071 w 10148"/>
                <a:gd name="connsiteY1" fmla="*/ 5837 h 10026"/>
                <a:gd name="connsiteX2" fmla="*/ 9020 w 10148"/>
                <a:gd name="connsiteY2" fmla="*/ 9789 h 10026"/>
                <a:gd name="connsiteX3" fmla="*/ 5785 w 10148"/>
                <a:gd name="connsiteY3" fmla="*/ 10000 h 10026"/>
                <a:gd name="connsiteX4" fmla="*/ 4357 w 10148"/>
                <a:gd name="connsiteY4" fmla="*/ 10000 h 10026"/>
                <a:gd name="connsiteX5" fmla="*/ 1032 w 10148"/>
                <a:gd name="connsiteY5" fmla="*/ 9787 h 10026"/>
                <a:gd name="connsiteX6" fmla="*/ 71 w 10148"/>
                <a:gd name="connsiteY6" fmla="*/ 5837 h 10026"/>
                <a:gd name="connsiteX7" fmla="*/ 71 w 10148"/>
                <a:gd name="connsiteY7" fmla="*/ 4122 h 10026"/>
                <a:gd name="connsiteX8" fmla="*/ 2718 w 10148"/>
                <a:gd name="connsiteY8" fmla="*/ 286 h 10026"/>
                <a:gd name="connsiteX9" fmla="*/ 3222 w 10148"/>
                <a:gd name="connsiteY9" fmla="*/ 122 h 10026"/>
                <a:gd name="connsiteX10" fmla="*/ 3264 w 10148"/>
                <a:gd name="connsiteY10" fmla="*/ 122 h 10026"/>
                <a:gd name="connsiteX11" fmla="*/ 4357 w 10148"/>
                <a:gd name="connsiteY11" fmla="*/ 0 h 10026"/>
                <a:gd name="connsiteX12" fmla="*/ 5785 w 10148"/>
                <a:gd name="connsiteY12" fmla="*/ 0 h 10026"/>
                <a:gd name="connsiteX13" fmla="*/ 6920 w 10148"/>
                <a:gd name="connsiteY13" fmla="*/ 122 h 10026"/>
                <a:gd name="connsiteX14" fmla="*/ 6962 w 10148"/>
                <a:gd name="connsiteY14" fmla="*/ 163 h 10026"/>
                <a:gd name="connsiteX15" fmla="*/ 7424 w 10148"/>
                <a:gd name="connsiteY15" fmla="*/ 286 h 10026"/>
                <a:gd name="connsiteX16" fmla="*/ 10071 w 10148"/>
                <a:gd name="connsiteY16" fmla="*/ 4122 h 10026"/>
                <a:gd name="connsiteX0" fmla="*/ 10074 w 10151"/>
                <a:gd name="connsiteY0" fmla="*/ 4122 h 10057"/>
                <a:gd name="connsiteX1" fmla="*/ 10074 w 10151"/>
                <a:gd name="connsiteY1" fmla="*/ 5837 h 10057"/>
                <a:gd name="connsiteX2" fmla="*/ 9023 w 10151"/>
                <a:gd name="connsiteY2" fmla="*/ 9789 h 10057"/>
                <a:gd name="connsiteX3" fmla="*/ 5788 w 10151"/>
                <a:gd name="connsiteY3" fmla="*/ 10000 h 10057"/>
                <a:gd name="connsiteX4" fmla="*/ 4360 w 10151"/>
                <a:gd name="connsiteY4" fmla="*/ 10000 h 10057"/>
                <a:gd name="connsiteX5" fmla="*/ 1082 w 10151"/>
                <a:gd name="connsiteY5" fmla="*/ 9878 h 10057"/>
                <a:gd name="connsiteX6" fmla="*/ 74 w 10151"/>
                <a:gd name="connsiteY6" fmla="*/ 5837 h 10057"/>
                <a:gd name="connsiteX7" fmla="*/ 74 w 10151"/>
                <a:gd name="connsiteY7" fmla="*/ 4122 h 10057"/>
                <a:gd name="connsiteX8" fmla="*/ 2721 w 10151"/>
                <a:gd name="connsiteY8" fmla="*/ 286 h 10057"/>
                <a:gd name="connsiteX9" fmla="*/ 3225 w 10151"/>
                <a:gd name="connsiteY9" fmla="*/ 122 h 10057"/>
                <a:gd name="connsiteX10" fmla="*/ 3267 w 10151"/>
                <a:gd name="connsiteY10" fmla="*/ 122 h 10057"/>
                <a:gd name="connsiteX11" fmla="*/ 4360 w 10151"/>
                <a:gd name="connsiteY11" fmla="*/ 0 h 10057"/>
                <a:gd name="connsiteX12" fmla="*/ 5788 w 10151"/>
                <a:gd name="connsiteY12" fmla="*/ 0 h 10057"/>
                <a:gd name="connsiteX13" fmla="*/ 6923 w 10151"/>
                <a:gd name="connsiteY13" fmla="*/ 122 h 10057"/>
                <a:gd name="connsiteX14" fmla="*/ 6965 w 10151"/>
                <a:gd name="connsiteY14" fmla="*/ 163 h 10057"/>
                <a:gd name="connsiteX15" fmla="*/ 7427 w 10151"/>
                <a:gd name="connsiteY15" fmla="*/ 286 h 10057"/>
                <a:gd name="connsiteX16" fmla="*/ 10074 w 10151"/>
                <a:gd name="connsiteY16" fmla="*/ 4122 h 10057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31"/>
                <a:gd name="connsiteX1" fmla="*/ 10074 w 10151"/>
                <a:gd name="connsiteY1" fmla="*/ 5837 h 10031"/>
                <a:gd name="connsiteX2" fmla="*/ 9023 w 10151"/>
                <a:gd name="connsiteY2" fmla="*/ 9789 h 10031"/>
                <a:gd name="connsiteX3" fmla="*/ 5788 w 10151"/>
                <a:gd name="connsiteY3" fmla="*/ 10000 h 10031"/>
                <a:gd name="connsiteX4" fmla="*/ 4360 w 10151"/>
                <a:gd name="connsiteY4" fmla="*/ 10000 h 10031"/>
                <a:gd name="connsiteX5" fmla="*/ 1082 w 10151"/>
                <a:gd name="connsiteY5" fmla="*/ 9878 h 10031"/>
                <a:gd name="connsiteX6" fmla="*/ 74 w 10151"/>
                <a:gd name="connsiteY6" fmla="*/ 5837 h 10031"/>
                <a:gd name="connsiteX7" fmla="*/ 74 w 10151"/>
                <a:gd name="connsiteY7" fmla="*/ 4122 h 10031"/>
                <a:gd name="connsiteX8" fmla="*/ 2721 w 10151"/>
                <a:gd name="connsiteY8" fmla="*/ 286 h 10031"/>
                <a:gd name="connsiteX9" fmla="*/ 3225 w 10151"/>
                <a:gd name="connsiteY9" fmla="*/ 122 h 10031"/>
                <a:gd name="connsiteX10" fmla="*/ 3267 w 10151"/>
                <a:gd name="connsiteY10" fmla="*/ 122 h 10031"/>
                <a:gd name="connsiteX11" fmla="*/ 4360 w 10151"/>
                <a:gd name="connsiteY11" fmla="*/ 0 h 10031"/>
                <a:gd name="connsiteX12" fmla="*/ 5788 w 10151"/>
                <a:gd name="connsiteY12" fmla="*/ 0 h 10031"/>
                <a:gd name="connsiteX13" fmla="*/ 6923 w 10151"/>
                <a:gd name="connsiteY13" fmla="*/ 122 h 10031"/>
                <a:gd name="connsiteX14" fmla="*/ 6965 w 10151"/>
                <a:gd name="connsiteY14" fmla="*/ 163 h 10031"/>
                <a:gd name="connsiteX15" fmla="*/ 7427 w 10151"/>
                <a:gd name="connsiteY15" fmla="*/ 286 h 10031"/>
                <a:gd name="connsiteX16" fmla="*/ 10074 w 10151"/>
                <a:gd name="connsiteY16" fmla="*/ 4122 h 10031"/>
                <a:gd name="connsiteX0" fmla="*/ 10074 w 10151"/>
                <a:gd name="connsiteY0" fmla="*/ 4122 h 10020"/>
                <a:gd name="connsiteX1" fmla="*/ 10074 w 10151"/>
                <a:gd name="connsiteY1" fmla="*/ 5837 h 10020"/>
                <a:gd name="connsiteX2" fmla="*/ 9023 w 10151"/>
                <a:gd name="connsiteY2" fmla="*/ 9789 h 10020"/>
                <a:gd name="connsiteX3" fmla="*/ 5788 w 10151"/>
                <a:gd name="connsiteY3" fmla="*/ 10000 h 10020"/>
                <a:gd name="connsiteX4" fmla="*/ 4360 w 10151"/>
                <a:gd name="connsiteY4" fmla="*/ 10000 h 10020"/>
                <a:gd name="connsiteX5" fmla="*/ 1082 w 10151"/>
                <a:gd name="connsiteY5" fmla="*/ 9878 h 10020"/>
                <a:gd name="connsiteX6" fmla="*/ 74 w 10151"/>
                <a:gd name="connsiteY6" fmla="*/ 5837 h 10020"/>
                <a:gd name="connsiteX7" fmla="*/ 74 w 10151"/>
                <a:gd name="connsiteY7" fmla="*/ 4122 h 10020"/>
                <a:gd name="connsiteX8" fmla="*/ 2721 w 10151"/>
                <a:gd name="connsiteY8" fmla="*/ 286 h 10020"/>
                <a:gd name="connsiteX9" fmla="*/ 3225 w 10151"/>
                <a:gd name="connsiteY9" fmla="*/ 122 h 10020"/>
                <a:gd name="connsiteX10" fmla="*/ 3267 w 10151"/>
                <a:gd name="connsiteY10" fmla="*/ 122 h 10020"/>
                <a:gd name="connsiteX11" fmla="*/ 4360 w 10151"/>
                <a:gd name="connsiteY11" fmla="*/ 0 h 10020"/>
                <a:gd name="connsiteX12" fmla="*/ 5788 w 10151"/>
                <a:gd name="connsiteY12" fmla="*/ 0 h 10020"/>
                <a:gd name="connsiteX13" fmla="*/ 6923 w 10151"/>
                <a:gd name="connsiteY13" fmla="*/ 122 h 10020"/>
                <a:gd name="connsiteX14" fmla="*/ 6965 w 10151"/>
                <a:gd name="connsiteY14" fmla="*/ 163 h 10020"/>
                <a:gd name="connsiteX15" fmla="*/ 7427 w 10151"/>
                <a:gd name="connsiteY15" fmla="*/ 286 h 10020"/>
                <a:gd name="connsiteX16" fmla="*/ 10074 w 10151"/>
                <a:gd name="connsiteY16" fmla="*/ 4122 h 10020"/>
                <a:gd name="connsiteX0" fmla="*/ 10074 w 10151"/>
                <a:gd name="connsiteY0" fmla="*/ 4122 h 10022"/>
                <a:gd name="connsiteX1" fmla="*/ 10074 w 10151"/>
                <a:gd name="connsiteY1" fmla="*/ 5837 h 10022"/>
                <a:gd name="connsiteX2" fmla="*/ 9023 w 10151"/>
                <a:gd name="connsiteY2" fmla="*/ 9789 h 10022"/>
                <a:gd name="connsiteX3" fmla="*/ 5788 w 10151"/>
                <a:gd name="connsiteY3" fmla="*/ 10000 h 10022"/>
                <a:gd name="connsiteX4" fmla="*/ 4360 w 10151"/>
                <a:gd name="connsiteY4" fmla="*/ 10000 h 10022"/>
                <a:gd name="connsiteX5" fmla="*/ 1082 w 10151"/>
                <a:gd name="connsiteY5" fmla="*/ 9878 h 10022"/>
                <a:gd name="connsiteX6" fmla="*/ 74 w 10151"/>
                <a:gd name="connsiteY6" fmla="*/ 5837 h 10022"/>
                <a:gd name="connsiteX7" fmla="*/ 74 w 10151"/>
                <a:gd name="connsiteY7" fmla="*/ 4122 h 10022"/>
                <a:gd name="connsiteX8" fmla="*/ 2721 w 10151"/>
                <a:gd name="connsiteY8" fmla="*/ 286 h 10022"/>
                <a:gd name="connsiteX9" fmla="*/ 3225 w 10151"/>
                <a:gd name="connsiteY9" fmla="*/ 122 h 10022"/>
                <a:gd name="connsiteX10" fmla="*/ 3267 w 10151"/>
                <a:gd name="connsiteY10" fmla="*/ 122 h 10022"/>
                <a:gd name="connsiteX11" fmla="*/ 4360 w 10151"/>
                <a:gd name="connsiteY11" fmla="*/ 0 h 10022"/>
                <a:gd name="connsiteX12" fmla="*/ 5788 w 10151"/>
                <a:gd name="connsiteY12" fmla="*/ 0 h 10022"/>
                <a:gd name="connsiteX13" fmla="*/ 6923 w 10151"/>
                <a:gd name="connsiteY13" fmla="*/ 122 h 10022"/>
                <a:gd name="connsiteX14" fmla="*/ 6965 w 10151"/>
                <a:gd name="connsiteY14" fmla="*/ 163 h 10022"/>
                <a:gd name="connsiteX15" fmla="*/ 7427 w 10151"/>
                <a:gd name="connsiteY15" fmla="*/ 286 h 10022"/>
                <a:gd name="connsiteX16" fmla="*/ 10074 w 10151"/>
                <a:gd name="connsiteY16" fmla="*/ 4122 h 10022"/>
                <a:gd name="connsiteX0" fmla="*/ 10074 w 10151"/>
                <a:gd name="connsiteY0" fmla="*/ 4122 h 10031"/>
                <a:gd name="connsiteX1" fmla="*/ 10074 w 10151"/>
                <a:gd name="connsiteY1" fmla="*/ 5837 h 10031"/>
                <a:gd name="connsiteX2" fmla="*/ 9023 w 10151"/>
                <a:gd name="connsiteY2" fmla="*/ 9789 h 10031"/>
                <a:gd name="connsiteX3" fmla="*/ 5788 w 10151"/>
                <a:gd name="connsiteY3" fmla="*/ 10000 h 10031"/>
                <a:gd name="connsiteX4" fmla="*/ 4360 w 10151"/>
                <a:gd name="connsiteY4" fmla="*/ 10000 h 10031"/>
                <a:gd name="connsiteX5" fmla="*/ 1082 w 10151"/>
                <a:gd name="connsiteY5" fmla="*/ 9878 h 10031"/>
                <a:gd name="connsiteX6" fmla="*/ 74 w 10151"/>
                <a:gd name="connsiteY6" fmla="*/ 5837 h 10031"/>
                <a:gd name="connsiteX7" fmla="*/ 74 w 10151"/>
                <a:gd name="connsiteY7" fmla="*/ 4122 h 10031"/>
                <a:gd name="connsiteX8" fmla="*/ 2721 w 10151"/>
                <a:gd name="connsiteY8" fmla="*/ 286 h 10031"/>
                <a:gd name="connsiteX9" fmla="*/ 3225 w 10151"/>
                <a:gd name="connsiteY9" fmla="*/ 122 h 10031"/>
                <a:gd name="connsiteX10" fmla="*/ 3267 w 10151"/>
                <a:gd name="connsiteY10" fmla="*/ 122 h 10031"/>
                <a:gd name="connsiteX11" fmla="*/ 4360 w 10151"/>
                <a:gd name="connsiteY11" fmla="*/ 0 h 10031"/>
                <a:gd name="connsiteX12" fmla="*/ 5788 w 10151"/>
                <a:gd name="connsiteY12" fmla="*/ 0 h 10031"/>
                <a:gd name="connsiteX13" fmla="*/ 6923 w 10151"/>
                <a:gd name="connsiteY13" fmla="*/ 122 h 10031"/>
                <a:gd name="connsiteX14" fmla="*/ 6965 w 10151"/>
                <a:gd name="connsiteY14" fmla="*/ 163 h 10031"/>
                <a:gd name="connsiteX15" fmla="*/ 7427 w 10151"/>
                <a:gd name="connsiteY15" fmla="*/ 286 h 10031"/>
                <a:gd name="connsiteX16" fmla="*/ 10074 w 10151"/>
                <a:gd name="connsiteY16" fmla="*/ 4122 h 10031"/>
                <a:gd name="connsiteX0" fmla="*/ 10074 w 10151"/>
                <a:gd name="connsiteY0" fmla="*/ 4122 h 10031"/>
                <a:gd name="connsiteX1" fmla="*/ 10074 w 10151"/>
                <a:gd name="connsiteY1" fmla="*/ 5837 h 10031"/>
                <a:gd name="connsiteX2" fmla="*/ 9023 w 10151"/>
                <a:gd name="connsiteY2" fmla="*/ 9789 h 10031"/>
                <a:gd name="connsiteX3" fmla="*/ 5788 w 10151"/>
                <a:gd name="connsiteY3" fmla="*/ 10000 h 10031"/>
                <a:gd name="connsiteX4" fmla="*/ 4360 w 10151"/>
                <a:gd name="connsiteY4" fmla="*/ 10000 h 10031"/>
                <a:gd name="connsiteX5" fmla="*/ 1082 w 10151"/>
                <a:gd name="connsiteY5" fmla="*/ 9878 h 10031"/>
                <a:gd name="connsiteX6" fmla="*/ 74 w 10151"/>
                <a:gd name="connsiteY6" fmla="*/ 5837 h 10031"/>
                <a:gd name="connsiteX7" fmla="*/ 74 w 10151"/>
                <a:gd name="connsiteY7" fmla="*/ 4122 h 10031"/>
                <a:gd name="connsiteX8" fmla="*/ 2721 w 10151"/>
                <a:gd name="connsiteY8" fmla="*/ 286 h 10031"/>
                <a:gd name="connsiteX9" fmla="*/ 3225 w 10151"/>
                <a:gd name="connsiteY9" fmla="*/ 122 h 10031"/>
                <a:gd name="connsiteX10" fmla="*/ 3267 w 10151"/>
                <a:gd name="connsiteY10" fmla="*/ 122 h 10031"/>
                <a:gd name="connsiteX11" fmla="*/ 4360 w 10151"/>
                <a:gd name="connsiteY11" fmla="*/ 0 h 10031"/>
                <a:gd name="connsiteX12" fmla="*/ 5788 w 10151"/>
                <a:gd name="connsiteY12" fmla="*/ 0 h 10031"/>
                <a:gd name="connsiteX13" fmla="*/ 6923 w 10151"/>
                <a:gd name="connsiteY13" fmla="*/ 122 h 10031"/>
                <a:gd name="connsiteX14" fmla="*/ 6965 w 10151"/>
                <a:gd name="connsiteY14" fmla="*/ 163 h 10031"/>
                <a:gd name="connsiteX15" fmla="*/ 7427 w 10151"/>
                <a:gd name="connsiteY15" fmla="*/ 286 h 10031"/>
                <a:gd name="connsiteX16" fmla="*/ 10074 w 10151"/>
                <a:gd name="connsiteY16" fmla="*/ 4122 h 10031"/>
                <a:gd name="connsiteX0" fmla="*/ 10074 w 10151"/>
                <a:gd name="connsiteY0" fmla="*/ 4122 h 10031"/>
                <a:gd name="connsiteX1" fmla="*/ 10074 w 10151"/>
                <a:gd name="connsiteY1" fmla="*/ 5837 h 10031"/>
                <a:gd name="connsiteX2" fmla="*/ 9023 w 10151"/>
                <a:gd name="connsiteY2" fmla="*/ 9789 h 10031"/>
                <a:gd name="connsiteX3" fmla="*/ 5788 w 10151"/>
                <a:gd name="connsiteY3" fmla="*/ 10000 h 10031"/>
                <a:gd name="connsiteX4" fmla="*/ 4360 w 10151"/>
                <a:gd name="connsiteY4" fmla="*/ 10000 h 10031"/>
                <a:gd name="connsiteX5" fmla="*/ 1082 w 10151"/>
                <a:gd name="connsiteY5" fmla="*/ 9878 h 10031"/>
                <a:gd name="connsiteX6" fmla="*/ 74 w 10151"/>
                <a:gd name="connsiteY6" fmla="*/ 5837 h 10031"/>
                <a:gd name="connsiteX7" fmla="*/ 74 w 10151"/>
                <a:gd name="connsiteY7" fmla="*/ 4122 h 10031"/>
                <a:gd name="connsiteX8" fmla="*/ 2721 w 10151"/>
                <a:gd name="connsiteY8" fmla="*/ 286 h 10031"/>
                <a:gd name="connsiteX9" fmla="*/ 3225 w 10151"/>
                <a:gd name="connsiteY9" fmla="*/ 122 h 10031"/>
                <a:gd name="connsiteX10" fmla="*/ 3267 w 10151"/>
                <a:gd name="connsiteY10" fmla="*/ 122 h 10031"/>
                <a:gd name="connsiteX11" fmla="*/ 4360 w 10151"/>
                <a:gd name="connsiteY11" fmla="*/ 0 h 10031"/>
                <a:gd name="connsiteX12" fmla="*/ 5788 w 10151"/>
                <a:gd name="connsiteY12" fmla="*/ 0 h 10031"/>
                <a:gd name="connsiteX13" fmla="*/ 6923 w 10151"/>
                <a:gd name="connsiteY13" fmla="*/ 122 h 10031"/>
                <a:gd name="connsiteX14" fmla="*/ 6965 w 10151"/>
                <a:gd name="connsiteY14" fmla="*/ 163 h 10031"/>
                <a:gd name="connsiteX15" fmla="*/ 7427 w 10151"/>
                <a:gd name="connsiteY15" fmla="*/ 286 h 10031"/>
                <a:gd name="connsiteX16" fmla="*/ 10074 w 10151"/>
                <a:gd name="connsiteY16" fmla="*/ 4122 h 10031"/>
                <a:gd name="connsiteX0" fmla="*/ 10074 w 10089"/>
                <a:gd name="connsiteY0" fmla="*/ 4122 h 10031"/>
                <a:gd name="connsiteX1" fmla="*/ 10074 w 10089"/>
                <a:gd name="connsiteY1" fmla="*/ 5837 h 10031"/>
                <a:gd name="connsiteX2" fmla="*/ 9023 w 10089"/>
                <a:gd name="connsiteY2" fmla="*/ 9789 h 10031"/>
                <a:gd name="connsiteX3" fmla="*/ 5788 w 10089"/>
                <a:gd name="connsiteY3" fmla="*/ 10000 h 10031"/>
                <a:gd name="connsiteX4" fmla="*/ 4360 w 10089"/>
                <a:gd name="connsiteY4" fmla="*/ 10000 h 10031"/>
                <a:gd name="connsiteX5" fmla="*/ 1082 w 10089"/>
                <a:gd name="connsiteY5" fmla="*/ 9878 h 10031"/>
                <a:gd name="connsiteX6" fmla="*/ 74 w 10089"/>
                <a:gd name="connsiteY6" fmla="*/ 5837 h 10031"/>
                <a:gd name="connsiteX7" fmla="*/ 74 w 10089"/>
                <a:gd name="connsiteY7" fmla="*/ 4122 h 10031"/>
                <a:gd name="connsiteX8" fmla="*/ 2721 w 10089"/>
                <a:gd name="connsiteY8" fmla="*/ 286 h 10031"/>
                <a:gd name="connsiteX9" fmla="*/ 3225 w 10089"/>
                <a:gd name="connsiteY9" fmla="*/ 122 h 10031"/>
                <a:gd name="connsiteX10" fmla="*/ 3267 w 10089"/>
                <a:gd name="connsiteY10" fmla="*/ 122 h 10031"/>
                <a:gd name="connsiteX11" fmla="*/ 4360 w 10089"/>
                <a:gd name="connsiteY11" fmla="*/ 0 h 10031"/>
                <a:gd name="connsiteX12" fmla="*/ 5788 w 10089"/>
                <a:gd name="connsiteY12" fmla="*/ 0 h 10031"/>
                <a:gd name="connsiteX13" fmla="*/ 6923 w 10089"/>
                <a:gd name="connsiteY13" fmla="*/ 122 h 10031"/>
                <a:gd name="connsiteX14" fmla="*/ 6965 w 10089"/>
                <a:gd name="connsiteY14" fmla="*/ 163 h 10031"/>
                <a:gd name="connsiteX15" fmla="*/ 7427 w 10089"/>
                <a:gd name="connsiteY15" fmla="*/ 286 h 10031"/>
                <a:gd name="connsiteX16" fmla="*/ 10074 w 10089"/>
                <a:gd name="connsiteY16" fmla="*/ 4122 h 10031"/>
                <a:gd name="connsiteX0" fmla="*/ 10074 w 10120"/>
                <a:gd name="connsiteY0" fmla="*/ 4122 h 10031"/>
                <a:gd name="connsiteX1" fmla="*/ 10074 w 10120"/>
                <a:gd name="connsiteY1" fmla="*/ 5837 h 10031"/>
                <a:gd name="connsiteX2" fmla="*/ 9023 w 10120"/>
                <a:gd name="connsiteY2" fmla="*/ 9789 h 10031"/>
                <a:gd name="connsiteX3" fmla="*/ 5788 w 10120"/>
                <a:gd name="connsiteY3" fmla="*/ 10000 h 10031"/>
                <a:gd name="connsiteX4" fmla="*/ 4360 w 10120"/>
                <a:gd name="connsiteY4" fmla="*/ 10000 h 10031"/>
                <a:gd name="connsiteX5" fmla="*/ 1082 w 10120"/>
                <a:gd name="connsiteY5" fmla="*/ 9878 h 10031"/>
                <a:gd name="connsiteX6" fmla="*/ 74 w 10120"/>
                <a:gd name="connsiteY6" fmla="*/ 5837 h 10031"/>
                <a:gd name="connsiteX7" fmla="*/ 74 w 10120"/>
                <a:gd name="connsiteY7" fmla="*/ 4122 h 10031"/>
                <a:gd name="connsiteX8" fmla="*/ 2721 w 10120"/>
                <a:gd name="connsiteY8" fmla="*/ 286 h 10031"/>
                <a:gd name="connsiteX9" fmla="*/ 3225 w 10120"/>
                <a:gd name="connsiteY9" fmla="*/ 122 h 10031"/>
                <a:gd name="connsiteX10" fmla="*/ 3267 w 10120"/>
                <a:gd name="connsiteY10" fmla="*/ 122 h 10031"/>
                <a:gd name="connsiteX11" fmla="*/ 4360 w 10120"/>
                <a:gd name="connsiteY11" fmla="*/ 0 h 10031"/>
                <a:gd name="connsiteX12" fmla="*/ 5788 w 10120"/>
                <a:gd name="connsiteY12" fmla="*/ 0 h 10031"/>
                <a:gd name="connsiteX13" fmla="*/ 6923 w 10120"/>
                <a:gd name="connsiteY13" fmla="*/ 122 h 10031"/>
                <a:gd name="connsiteX14" fmla="*/ 6965 w 10120"/>
                <a:gd name="connsiteY14" fmla="*/ 163 h 10031"/>
                <a:gd name="connsiteX15" fmla="*/ 7427 w 10120"/>
                <a:gd name="connsiteY15" fmla="*/ 286 h 10031"/>
                <a:gd name="connsiteX16" fmla="*/ 10074 w 10120"/>
                <a:gd name="connsiteY16" fmla="*/ 4122 h 10031"/>
                <a:gd name="connsiteX0" fmla="*/ 10074 w 10120"/>
                <a:gd name="connsiteY0" fmla="*/ 4122 h 10020"/>
                <a:gd name="connsiteX1" fmla="*/ 10074 w 10120"/>
                <a:gd name="connsiteY1" fmla="*/ 5837 h 10020"/>
                <a:gd name="connsiteX2" fmla="*/ 9023 w 10120"/>
                <a:gd name="connsiteY2" fmla="*/ 9789 h 10020"/>
                <a:gd name="connsiteX3" fmla="*/ 5788 w 10120"/>
                <a:gd name="connsiteY3" fmla="*/ 10000 h 10020"/>
                <a:gd name="connsiteX4" fmla="*/ 4360 w 10120"/>
                <a:gd name="connsiteY4" fmla="*/ 10000 h 10020"/>
                <a:gd name="connsiteX5" fmla="*/ 1082 w 10120"/>
                <a:gd name="connsiteY5" fmla="*/ 9878 h 10020"/>
                <a:gd name="connsiteX6" fmla="*/ 74 w 10120"/>
                <a:gd name="connsiteY6" fmla="*/ 5837 h 10020"/>
                <a:gd name="connsiteX7" fmla="*/ 74 w 10120"/>
                <a:gd name="connsiteY7" fmla="*/ 4122 h 10020"/>
                <a:gd name="connsiteX8" fmla="*/ 2721 w 10120"/>
                <a:gd name="connsiteY8" fmla="*/ 286 h 10020"/>
                <a:gd name="connsiteX9" fmla="*/ 3225 w 10120"/>
                <a:gd name="connsiteY9" fmla="*/ 122 h 10020"/>
                <a:gd name="connsiteX10" fmla="*/ 3267 w 10120"/>
                <a:gd name="connsiteY10" fmla="*/ 122 h 10020"/>
                <a:gd name="connsiteX11" fmla="*/ 4360 w 10120"/>
                <a:gd name="connsiteY11" fmla="*/ 0 h 10020"/>
                <a:gd name="connsiteX12" fmla="*/ 5788 w 10120"/>
                <a:gd name="connsiteY12" fmla="*/ 0 h 10020"/>
                <a:gd name="connsiteX13" fmla="*/ 6923 w 10120"/>
                <a:gd name="connsiteY13" fmla="*/ 122 h 10020"/>
                <a:gd name="connsiteX14" fmla="*/ 6965 w 10120"/>
                <a:gd name="connsiteY14" fmla="*/ 163 h 10020"/>
                <a:gd name="connsiteX15" fmla="*/ 7427 w 10120"/>
                <a:gd name="connsiteY15" fmla="*/ 286 h 10020"/>
                <a:gd name="connsiteX16" fmla="*/ 10074 w 10120"/>
                <a:gd name="connsiteY16" fmla="*/ 4122 h 10020"/>
                <a:gd name="connsiteX0" fmla="*/ 10092 w 10138"/>
                <a:gd name="connsiteY0" fmla="*/ 4122 h 10023"/>
                <a:gd name="connsiteX1" fmla="*/ 10092 w 10138"/>
                <a:gd name="connsiteY1" fmla="*/ 5837 h 10023"/>
                <a:gd name="connsiteX2" fmla="*/ 9041 w 10138"/>
                <a:gd name="connsiteY2" fmla="*/ 9789 h 10023"/>
                <a:gd name="connsiteX3" fmla="*/ 5806 w 10138"/>
                <a:gd name="connsiteY3" fmla="*/ 10000 h 10023"/>
                <a:gd name="connsiteX4" fmla="*/ 4378 w 10138"/>
                <a:gd name="connsiteY4" fmla="*/ 10000 h 10023"/>
                <a:gd name="connsiteX5" fmla="*/ 1335 w 10138"/>
                <a:gd name="connsiteY5" fmla="*/ 9832 h 10023"/>
                <a:gd name="connsiteX6" fmla="*/ 92 w 10138"/>
                <a:gd name="connsiteY6" fmla="*/ 5837 h 10023"/>
                <a:gd name="connsiteX7" fmla="*/ 92 w 10138"/>
                <a:gd name="connsiteY7" fmla="*/ 4122 h 10023"/>
                <a:gd name="connsiteX8" fmla="*/ 2739 w 10138"/>
                <a:gd name="connsiteY8" fmla="*/ 286 h 10023"/>
                <a:gd name="connsiteX9" fmla="*/ 3243 w 10138"/>
                <a:gd name="connsiteY9" fmla="*/ 122 h 10023"/>
                <a:gd name="connsiteX10" fmla="*/ 3285 w 10138"/>
                <a:gd name="connsiteY10" fmla="*/ 122 h 10023"/>
                <a:gd name="connsiteX11" fmla="*/ 4378 w 10138"/>
                <a:gd name="connsiteY11" fmla="*/ 0 h 10023"/>
                <a:gd name="connsiteX12" fmla="*/ 5806 w 10138"/>
                <a:gd name="connsiteY12" fmla="*/ 0 h 10023"/>
                <a:gd name="connsiteX13" fmla="*/ 6941 w 10138"/>
                <a:gd name="connsiteY13" fmla="*/ 122 h 10023"/>
                <a:gd name="connsiteX14" fmla="*/ 6983 w 10138"/>
                <a:gd name="connsiteY14" fmla="*/ 163 h 10023"/>
                <a:gd name="connsiteX15" fmla="*/ 7445 w 10138"/>
                <a:gd name="connsiteY15" fmla="*/ 286 h 10023"/>
                <a:gd name="connsiteX16" fmla="*/ 10092 w 10138"/>
                <a:gd name="connsiteY16" fmla="*/ 4122 h 10023"/>
                <a:gd name="connsiteX0" fmla="*/ 10089 w 10135"/>
                <a:gd name="connsiteY0" fmla="*/ 4122 h 10038"/>
                <a:gd name="connsiteX1" fmla="*/ 10089 w 10135"/>
                <a:gd name="connsiteY1" fmla="*/ 5837 h 10038"/>
                <a:gd name="connsiteX2" fmla="*/ 9038 w 10135"/>
                <a:gd name="connsiteY2" fmla="*/ 9789 h 10038"/>
                <a:gd name="connsiteX3" fmla="*/ 5803 w 10135"/>
                <a:gd name="connsiteY3" fmla="*/ 10000 h 10038"/>
                <a:gd name="connsiteX4" fmla="*/ 4375 w 10135"/>
                <a:gd name="connsiteY4" fmla="*/ 10000 h 10038"/>
                <a:gd name="connsiteX5" fmla="*/ 1285 w 10135"/>
                <a:gd name="connsiteY5" fmla="*/ 9992 h 10038"/>
                <a:gd name="connsiteX6" fmla="*/ 89 w 10135"/>
                <a:gd name="connsiteY6" fmla="*/ 5837 h 10038"/>
                <a:gd name="connsiteX7" fmla="*/ 89 w 10135"/>
                <a:gd name="connsiteY7" fmla="*/ 4122 h 10038"/>
                <a:gd name="connsiteX8" fmla="*/ 2736 w 10135"/>
                <a:gd name="connsiteY8" fmla="*/ 286 h 10038"/>
                <a:gd name="connsiteX9" fmla="*/ 3240 w 10135"/>
                <a:gd name="connsiteY9" fmla="*/ 122 h 10038"/>
                <a:gd name="connsiteX10" fmla="*/ 3282 w 10135"/>
                <a:gd name="connsiteY10" fmla="*/ 122 h 10038"/>
                <a:gd name="connsiteX11" fmla="*/ 4375 w 10135"/>
                <a:gd name="connsiteY11" fmla="*/ 0 h 10038"/>
                <a:gd name="connsiteX12" fmla="*/ 5803 w 10135"/>
                <a:gd name="connsiteY12" fmla="*/ 0 h 10038"/>
                <a:gd name="connsiteX13" fmla="*/ 6938 w 10135"/>
                <a:gd name="connsiteY13" fmla="*/ 122 h 10038"/>
                <a:gd name="connsiteX14" fmla="*/ 6980 w 10135"/>
                <a:gd name="connsiteY14" fmla="*/ 163 h 10038"/>
                <a:gd name="connsiteX15" fmla="*/ 7442 w 10135"/>
                <a:gd name="connsiteY15" fmla="*/ 286 h 10038"/>
                <a:gd name="connsiteX16" fmla="*/ 10089 w 10135"/>
                <a:gd name="connsiteY16" fmla="*/ 4122 h 10038"/>
                <a:gd name="connsiteX0" fmla="*/ 10089 w 10135"/>
                <a:gd name="connsiteY0" fmla="*/ 4122 h 10018"/>
                <a:gd name="connsiteX1" fmla="*/ 10089 w 10135"/>
                <a:gd name="connsiteY1" fmla="*/ 5837 h 10018"/>
                <a:gd name="connsiteX2" fmla="*/ 9038 w 10135"/>
                <a:gd name="connsiteY2" fmla="*/ 9789 h 10018"/>
                <a:gd name="connsiteX3" fmla="*/ 5803 w 10135"/>
                <a:gd name="connsiteY3" fmla="*/ 10000 h 10018"/>
                <a:gd name="connsiteX4" fmla="*/ 4375 w 10135"/>
                <a:gd name="connsiteY4" fmla="*/ 10000 h 10018"/>
                <a:gd name="connsiteX5" fmla="*/ 1285 w 10135"/>
                <a:gd name="connsiteY5" fmla="*/ 9992 h 10018"/>
                <a:gd name="connsiteX6" fmla="*/ 89 w 10135"/>
                <a:gd name="connsiteY6" fmla="*/ 5837 h 10018"/>
                <a:gd name="connsiteX7" fmla="*/ 89 w 10135"/>
                <a:gd name="connsiteY7" fmla="*/ 4122 h 10018"/>
                <a:gd name="connsiteX8" fmla="*/ 2736 w 10135"/>
                <a:gd name="connsiteY8" fmla="*/ 286 h 10018"/>
                <a:gd name="connsiteX9" fmla="*/ 3240 w 10135"/>
                <a:gd name="connsiteY9" fmla="*/ 122 h 10018"/>
                <a:gd name="connsiteX10" fmla="*/ 3282 w 10135"/>
                <a:gd name="connsiteY10" fmla="*/ 122 h 10018"/>
                <a:gd name="connsiteX11" fmla="*/ 4375 w 10135"/>
                <a:gd name="connsiteY11" fmla="*/ 0 h 10018"/>
                <a:gd name="connsiteX12" fmla="*/ 5803 w 10135"/>
                <a:gd name="connsiteY12" fmla="*/ 0 h 10018"/>
                <a:gd name="connsiteX13" fmla="*/ 6938 w 10135"/>
                <a:gd name="connsiteY13" fmla="*/ 122 h 10018"/>
                <a:gd name="connsiteX14" fmla="*/ 6980 w 10135"/>
                <a:gd name="connsiteY14" fmla="*/ 163 h 10018"/>
                <a:gd name="connsiteX15" fmla="*/ 7442 w 10135"/>
                <a:gd name="connsiteY15" fmla="*/ 286 h 10018"/>
                <a:gd name="connsiteX16" fmla="*/ 10089 w 10135"/>
                <a:gd name="connsiteY16" fmla="*/ 4122 h 10018"/>
                <a:gd name="connsiteX0" fmla="*/ 10016 w 10062"/>
                <a:gd name="connsiteY0" fmla="*/ 4122 h 10205"/>
                <a:gd name="connsiteX1" fmla="*/ 10016 w 10062"/>
                <a:gd name="connsiteY1" fmla="*/ 5837 h 10205"/>
                <a:gd name="connsiteX2" fmla="*/ 8965 w 10062"/>
                <a:gd name="connsiteY2" fmla="*/ 9789 h 10205"/>
                <a:gd name="connsiteX3" fmla="*/ 5730 w 10062"/>
                <a:gd name="connsiteY3" fmla="*/ 10000 h 10205"/>
                <a:gd name="connsiteX4" fmla="*/ 4302 w 10062"/>
                <a:gd name="connsiteY4" fmla="*/ 10000 h 10205"/>
                <a:gd name="connsiteX5" fmla="*/ 227 w 10062"/>
                <a:gd name="connsiteY5" fmla="*/ 7336 h 10205"/>
                <a:gd name="connsiteX6" fmla="*/ 16 w 10062"/>
                <a:gd name="connsiteY6" fmla="*/ 5837 h 10205"/>
                <a:gd name="connsiteX7" fmla="*/ 16 w 10062"/>
                <a:gd name="connsiteY7" fmla="*/ 4122 h 10205"/>
                <a:gd name="connsiteX8" fmla="*/ 2663 w 10062"/>
                <a:gd name="connsiteY8" fmla="*/ 286 h 10205"/>
                <a:gd name="connsiteX9" fmla="*/ 3167 w 10062"/>
                <a:gd name="connsiteY9" fmla="*/ 122 h 10205"/>
                <a:gd name="connsiteX10" fmla="*/ 3209 w 10062"/>
                <a:gd name="connsiteY10" fmla="*/ 122 h 10205"/>
                <a:gd name="connsiteX11" fmla="*/ 4302 w 10062"/>
                <a:gd name="connsiteY11" fmla="*/ 0 h 10205"/>
                <a:gd name="connsiteX12" fmla="*/ 5730 w 10062"/>
                <a:gd name="connsiteY12" fmla="*/ 0 h 10205"/>
                <a:gd name="connsiteX13" fmla="*/ 6865 w 10062"/>
                <a:gd name="connsiteY13" fmla="*/ 122 h 10205"/>
                <a:gd name="connsiteX14" fmla="*/ 6907 w 10062"/>
                <a:gd name="connsiteY14" fmla="*/ 163 h 10205"/>
                <a:gd name="connsiteX15" fmla="*/ 7369 w 10062"/>
                <a:gd name="connsiteY15" fmla="*/ 286 h 10205"/>
                <a:gd name="connsiteX16" fmla="*/ 10016 w 10062"/>
                <a:gd name="connsiteY16" fmla="*/ 4122 h 10205"/>
                <a:gd name="connsiteX0" fmla="*/ 10016 w 10037"/>
                <a:gd name="connsiteY0" fmla="*/ 4122 h 10341"/>
                <a:gd name="connsiteX1" fmla="*/ 10016 w 10037"/>
                <a:gd name="connsiteY1" fmla="*/ 5837 h 10341"/>
                <a:gd name="connsiteX2" fmla="*/ 9728 w 10037"/>
                <a:gd name="connsiteY2" fmla="*/ 7204 h 10341"/>
                <a:gd name="connsiteX3" fmla="*/ 5730 w 10037"/>
                <a:gd name="connsiteY3" fmla="*/ 10000 h 10341"/>
                <a:gd name="connsiteX4" fmla="*/ 4302 w 10037"/>
                <a:gd name="connsiteY4" fmla="*/ 10000 h 10341"/>
                <a:gd name="connsiteX5" fmla="*/ 227 w 10037"/>
                <a:gd name="connsiteY5" fmla="*/ 7336 h 10341"/>
                <a:gd name="connsiteX6" fmla="*/ 16 w 10037"/>
                <a:gd name="connsiteY6" fmla="*/ 5837 h 10341"/>
                <a:gd name="connsiteX7" fmla="*/ 16 w 10037"/>
                <a:gd name="connsiteY7" fmla="*/ 4122 h 10341"/>
                <a:gd name="connsiteX8" fmla="*/ 2663 w 10037"/>
                <a:gd name="connsiteY8" fmla="*/ 286 h 10341"/>
                <a:gd name="connsiteX9" fmla="*/ 3167 w 10037"/>
                <a:gd name="connsiteY9" fmla="*/ 122 h 10341"/>
                <a:gd name="connsiteX10" fmla="*/ 3209 w 10037"/>
                <a:gd name="connsiteY10" fmla="*/ 122 h 10341"/>
                <a:gd name="connsiteX11" fmla="*/ 4302 w 10037"/>
                <a:gd name="connsiteY11" fmla="*/ 0 h 10341"/>
                <a:gd name="connsiteX12" fmla="*/ 5730 w 10037"/>
                <a:gd name="connsiteY12" fmla="*/ 0 h 10341"/>
                <a:gd name="connsiteX13" fmla="*/ 6865 w 10037"/>
                <a:gd name="connsiteY13" fmla="*/ 122 h 10341"/>
                <a:gd name="connsiteX14" fmla="*/ 6907 w 10037"/>
                <a:gd name="connsiteY14" fmla="*/ 163 h 10341"/>
                <a:gd name="connsiteX15" fmla="*/ 7369 w 10037"/>
                <a:gd name="connsiteY15" fmla="*/ 286 h 10341"/>
                <a:gd name="connsiteX16" fmla="*/ 10016 w 10037"/>
                <a:gd name="connsiteY16" fmla="*/ 4122 h 10341"/>
                <a:gd name="connsiteX0" fmla="*/ 10016 w 10037"/>
                <a:gd name="connsiteY0" fmla="*/ 4122 h 10000"/>
                <a:gd name="connsiteX1" fmla="*/ 10016 w 10037"/>
                <a:gd name="connsiteY1" fmla="*/ 5837 h 10000"/>
                <a:gd name="connsiteX2" fmla="*/ 9728 w 10037"/>
                <a:gd name="connsiteY2" fmla="*/ 7204 h 10000"/>
                <a:gd name="connsiteX3" fmla="*/ 4302 w 10037"/>
                <a:gd name="connsiteY3" fmla="*/ 10000 h 10000"/>
                <a:gd name="connsiteX4" fmla="*/ 227 w 10037"/>
                <a:gd name="connsiteY4" fmla="*/ 7336 h 10000"/>
                <a:gd name="connsiteX5" fmla="*/ 16 w 10037"/>
                <a:gd name="connsiteY5" fmla="*/ 5837 h 10000"/>
                <a:gd name="connsiteX6" fmla="*/ 16 w 10037"/>
                <a:gd name="connsiteY6" fmla="*/ 4122 h 10000"/>
                <a:gd name="connsiteX7" fmla="*/ 2663 w 10037"/>
                <a:gd name="connsiteY7" fmla="*/ 286 h 10000"/>
                <a:gd name="connsiteX8" fmla="*/ 3167 w 10037"/>
                <a:gd name="connsiteY8" fmla="*/ 122 h 10000"/>
                <a:gd name="connsiteX9" fmla="*/ 3209 w 10037"/>
                <a:gd name="connsiteY9" fmla="*/ 122 h 10000"/>
                <a:gd name="connsiteX10" fmla="*/ 4302 w 10037"/>
                <a:gd name="connsiteY10" fmla="*/ 0 h 10000"/>
                <a:gd name="connsiteX11" fmla="*/ 5730 w 10037"/>
                <a:gd name="connsiteY11" fmla="*/ 0 h 10000"/>
                <a:gd name="connsiteX12" fmla="*/ 6865 w 10037"/>
                <a:gd name="connsiteY12" fmla="*/ 122 h 10000"/>
                <a:gd name="connsiteX13" fmla="*/ 6907 w 10037"/>
                <a:gd name="connsiteY13" fmla="*/ 163 h 10000"/>
                <a:gd name="connsiteX14" fmla="*/ 7369 w 10037"/>
                <a:gd name="connsiteY14" fmla="*/ 286 h 10000"/>
                <a:gd name="connsiteX15" fmla="*/ 10016 w 10037"/>
                <a:gd name="connsiteY15" fmla="*/ 4122 h 10000"/>
                <a:gd name="connsiteX0" fmla="*/ 4302 w 10037"/>
                <a:gd name="connsiteY0" fmla="*/ 10000 h 10866"/>
                <a:gd name="connsiteX1" fmla="*/ 227 w 10037"/>
                <a:gd name="connsiteY1" fmla="*/ 7336 h 10866"/>
                <a:gd name="connsiteX2" fmla="*/ 16 w 10037"/>
                <a:gd name="connsiteY2" fmla="*/ 5837 h 10866"/>
                <a:gd name="connsiteX3" fmla="*/ 16 w 10037"/>
                <a:gd name="connsiteY3" fmla="*/ 4122 h 10866"/>
                <a:gd name="connsiteX4" fmla="*/ 2663 w 10037"/>
                <a:gd name="connsiteY4" fmla="*/ 286 h 10866"/>
                <a:gd name="connsiteX5" fmla="*/ 3167 w 10037"/>
                <a:gd name="connsiteY5" fmla="*/ 122 h 10866"/>
                <a:gd name="connsiteX6" fmla="*/ 3209 w 10037"/>
                <a:gd name="connsiteY6" fmla="*/ 122 h 10866"/>
                <a:gd name="connsiteX7" fmla="*/ 4302 w 10037"/>
                <a:gd name="connsiteY7" fmla="*/ 0 h 10866"/>
                <a:gd name="connsiteX8" fmla="*/ 5730 w 10037"/>
                <a:gd name="connsiteY8" fmla="*/ 0 h 10866"/>
                <a:gd name="connsiteX9" fmla="*/ 6865 w 10037"/>
                <a:gd name="connsiteY9" fmla="*/ 122 h 10866"/>
                <a:gd name="connsiteX10" fmla="*/ 6907 w 10037"/>
                <a:gd name="connsiteY10" fmla="*/ 163 h 10866"/>
                <a:gd name="connsiteX11" fmla="*/ 7369 w 10037"/>
                <a:gd name="connsiteY11" fmla="*/ 286 h 10866"/>
                <a:gd name="connsiteX12" fmla="*/ 10016 w 10037"/>
                <a:gd name="connsiteY12" fmla="*/ 4122 h 10866"/>
                <a:gd name="connsiteX13" fmla="*/ 10016 w 10037"/>
                <a:gd name="connsiteY13" fmla="*/ 5837 h 10866"/>
                <a:gd name="connsiteX14" fmla="*/ 9728 w 10037"/>
                <a:gd name="connsiteY14" fmla="*/ 7204 h 10866"/>
                <a:gd name="connsiteX15" fmla="*/ 5193 w 10037"/>
                <a:gd name="connsiteY15" fmla="*/ 10866 h 10866"/>
                <a:gd name="connsiteX0" fmla="*/ 227 w 10037"/>
                <a:gd name="connsiteY0" fmla="*/ 7336 h 10866"/>
                <a:gd name="connsiteX1" fmla="*/ 16 w 10037"/>
                <a:gd name="connsiteY1" fmla="*/ 5837 h 10866"/>
                <a:gd name="connsiteX2" fmla="*/ 16 w 10037"/>
                <a:gd name="connsiteY2" fmla="*/ 4122 h 10866"/>
                <a:gd name="connsiteX3" fmla="*/ 2663 w 10037"/>
                <a:gd name="connsiteY3" fmla="*/ 286 h 10866"/>
                <a:gd name="connsiteX4" fmla="*/ 3167 w 10037"/>
                <a:gd name="connsiteY4" fmla="*/ 122 h 10866"/>
                <a:gd name="connsiteX5" fmla="*/ 3209 w 10037"/>
                <a:gd name="connsiteY5" fmla="*/ 122 h 10866"/>
                <a:gd name="connsiteX6" fmla="*/ 4302 w 10037"/>
                <a:gd name="connsiteY6" fmla="*/ 0 h 10866"/>
                <a:gd name="connsiteX7" fmla="*/ 5730 w 10037"/>
                <a:gd name="connsiteY7" fmla="*/ 0 h 10866"/>
                <a:gd name="connsiteX8" fmla="*/ 6865 w 10037"/>
                <a:gd name="connsiteY8" fmla="*/ 122 h 10866"/>
                <a:gd name="connsiteX9" fmla="*/ 6907 w 10037"/>
                <a:gd name="connsiteY9" fmla="*/ 163 h 10866"/>
                <a:gd name="connsiteX10" fmla="*/ 7369 w 10037"/>
                <a:gd name="connsiteY10" fmla="*/ 286 h 10866"/>
                <a:gd name="connsiteX11" fmla="*/ 10016 w 10037"/>
                <a:gd name="connsiteY11" fmla="*/ 4122 h 10866"/>
                <a:gd name="connsiteX12" fmla="*/ 10016 w 10037"/>
                <a:gd name="connsiteY12" fmla="*/ 5837 h 10866"/>
                <a:gd name="connsiteX13" fmla="*/ 9728 w 10037"/>
                <a:gd name="connsiteY13" fmla="*/ 7204 h 10866"/>
                <a:gd name="connsiteX14" fmla="*/ 5193 w 10037"/>
                <a:gd name="connsiteY14" fmla="*/ 10866 h 10866"/>
                <a:gd name="connsiteX0" fmla="*/ 227 w 10037"/>
                <a:gd name="connsiteY0" fmla="*/ 7336 h 7659"/>
                <a:gd name="connsiteX1" fmla="*/ 16 w 10037"/>
                <a:gd name="connsiteY1" fmla="*/ 5837 h 7659"/>
                <a:gd name="connsiteX2" fmla="*/ 16 w 10037"/>
                <a:gd name="connsiteY2" fmla="*/ 4122 h 7659"/>
                <a:gd name="connsiteX3" fmla="*/ 2663 w 10037"/>
                <a:gd name="connsiteY3" fmla="*/ 286 h 7659"/>
                <a:gd name="connsiteX4" fmla="*/ 3167 w 10037"/>
                <a:gd name="connsiteY4" fmla="*/ 122 h 7659"/>
                <a:gd name="connsiteX5" fmla="*/ 3209 w 10037"/>
                <a:gd name="connsiteY5" fmla="*/ 122 h 7659"/>
                <a:gd name="connsiteX6" fmla="*/ 4302 w 10037"/>
                <a:gd name="connsiteY6" fmla="*/ 0 h 7659"/>
                <a:gd name="connsiteX7" fmla="*/ 5730 w 10037"/>
                <a:gd name="connsiteY7" fmla="*/ 0 h 7659"/>
                <a:gd name="connsiteX8" fmla="*/ 6865 w 10037"/>
                <a:gd name="connsiteY8" fmla="*/ 122 h 7659"/>
                <a:gd name="connsiteX9" fmla="*/ 6907 w 10037"/>
                <a:gd name="connsiteY9" fmla="*/ 163 h 7659"/>
                <a:gd name="connsiteX10" fmla="*/ 7369 w 10037"/>
                <a:gd name="connsiteY10" fmla="*/ 286 h 7659"/>
                <a:gd name="connsiteX11" fmla="*/ 10016 w 10037"/>
                <a:gd name="connsiteY11" fmla="*/ 4122 h 7659"/>
                <a:gd name="connsiteX12" fmla="*/ 10016 w 10037"/>
                <a:gd name="connsiteY12" fmla="*/ 5837 h 7659"/>
                <a:gd name="connsiteX13" fmla="*/ 9728 w 10037"/>
                <a:gd name="connsiteY13" fmla="*/ 7204 h 7659"/>
                <a:gd name="connsiteX14" fmla="*/ 5218 w 10037"/>
                <a:gd name="connsiteY14" fmla="*/ 7659 h 7659"/>
                <a:gd name="connsiteX0" fmla="*/ 226 w 10000"/>
                <a:gd name="connsiteY0" fmla="*/ 9578 h 9649"/>
                <a:gd name="connsiteX1" fmla="*/ 16 w 10000"/>
                <a:gd name="connsiteY1" fmla="*/ 7621 h 9649"/>
                <a:gd name="connsiteX2" fmla="*/ 16 w 10000"/>
                <a:gd name="connsiteY2" fmla="*/ 5382 h 9649"/>
                <a:gd name="connsiteX3" fmla="*/ 2653 w 10000"/>
                <a:gd name="connsiteY3" fmla="*/ 373 h 9649"/>
                <a:gd name="connsiteX4" fmla="*/ 3155 w 10000"/>
                <a:gd name="connsiteY4" fmla="*/ 159 h 9649"/>
                <a:gd name="connsiteX5" fmla="*/ 3197 w 10000"/>
                <a:gd name="connsiteY5" fmla="*/ 159 h 9649"/>
                <a:gd name="connsiteX6" fmla="*/ 4286 w 10000"/>
                <a:gd name="connsiteY6" fmla="*/ 0 h 9649"/>
                <a:gd name="connsiteX7" fmla="*/ 5709 w 10000"/>
                <a:gd name="connsiteY7" fmla="*/ 0 h 9649"/>
                <a:gd name="connsiteX8" fmla="*/ 6840 w 10000"/>
                <a:gd name="connsiteY8" fmla="*/ 159 h 9649"/>
                <a:gd name="connsiteX9" fmla="*/ 6882 w 10000"/>
                <a:gd name="connsiteY9" fmla="*/ 213 h 9649"/>
                <a:gd name="connsiteX10" fmla="*/ 7342 w 10000"/>
                <a:gd name="connsiteY10" fmla="*/ 373 h 9649"/>
                <a:gd name="connsiteX11" fmla="*/ 9979 w 10000"/>
                <a:gd name="connsiteY11" fmla="*/ 5382 h 9649"/>
                <a:gd name="connsiteX12" fmla="*/ 9979 w 10000"/>
                <a:gd name="connsiteY12" fmla="*/ 7621 h 9649"/>
                <a:gd name="connsiteX13" fmla="*/ 9692 w 10000"/>
                <a:gd name="connsiteY13" fmla="*/ 9406 h 9649"/>
                <a:gd name="connsiteX14" fmla="*/ 5125 w 10000"/>
                <a:gd name="connsiteY14" fmla="*/ 9469 h 9649"/>
                <a:gd name="connsiteX0" fmla="*/ 226 w 10000"/>
                <a:gd name="connsiteY0" fmla="*/ 9926 h 10190"/>
                <a:gd name="connsiteX1" fmla="*/ 16 w 10000"/>
                <a:gd name="connsiteY1" fmla="*/ 7898 h 10190"/>
                <a:gd name="connsiteX2" fmla="*/ 16 w 10000"/>
                <a:gd name="connsiteY2" fmla="*/ 5578 h 10190"/>
                <a:gd name="connsiteX3" fmla="*/ 2653 w 10000"/>
                <a:gd name="connsiteY3" fmla="*/ 387 h 10190"/>
                <a:gd name="connsiteX4" fmla="*/ 3155 w 10000"/>
                <a:gd name="connsiteY4" fmla="*/ 165 h 10190"/>
                <a:gd name="connsiteX5" fmla="*/ 3197 w 10000"/>
                <a:gd name="connsiteY5" fmla="*/ 165 h 10190"/>
                <a:gd name="connsiteX6" fmla="*/ 4286 w 10000"/>
                <a:gd name="connsiteY6" fmla="*/ 0 h 10190"/>
                <a:gd name="connsiteX7" fmla="*/ 5709 w 10000"/>
                <a:gd name="connsiteY7" fmla="*/ 0 h 10190"/>
                <a:gd name="connsiteX8" fmla="*/ 6840 w 10000"/>
                <a:gd name="connsiteY8" fmla="*/ 165 h 10190"/>
                <a:gd name="connsiteX9" fmla="*/ 6882 w 10000"/>
                <a:gd name="connsiteY9" fmla="*/ 221 h 10190"/>
                <a:gd name="connsiteX10" fmla="*/ 7342 w 10000"/>
                <a:gd name="connsiteY10" fmla="*/ 387 h 10190"/>
                <a:gd name="connsiteX11" fmla="*/ 9979 w 10000"/>
                <a:gd name="connsiteY11" fmla="*/ 5578 h 10190"/>
                <a:gd name="connsiteX12" fmla="*/ 9979 w 10000"/>
                <a:gd name="connsiteY12" fmla="*/ 7898 h 10190"/>
                <a:gd name="connsiteX13" fmla="*/ 9692 w 10000"/>
                <a:gd name="connsiteY13" fmla="*/ 9748 h 10190"/>
                <a:gd name="connsiteX14" fmla="*/ 5125 w 10000"/>
                <a:gd name="connsiteY14" fmla="*/ 9813 h 10190"/>
                <a:gd name="connsiteX0" fmla="*/ 226 w 10000"/>
                <a:gd name="connsiteY0" fmla="*/ 9926 h 10146"/>
                <a:gd name="connsiteX1" fmla="*/ 16 w 10000"/>
                <a:gd name="connsiteY1" fmla="*/ 7898 h 10146"/>
                <a:gd name="connsiteX2" fmla="*/ 16 w 10000"/>
                <a:gd name="connsiteY2" fmla="*/ 5578 h 10146"/>
                <a:gd name="connsiteX3" fmla="*/ 2653 w 10000"/>
                <a:gd name="connsiteY3" fmla="*/ 387 h 10146"/>
                <a:gd name="connsiteX4" fmla="*/ 3155 w 10000"/>
                <a:gd name="connsiteY4" fmla="*/ 165 h 10146"/>
                <a:gd name="connsiteX5" fmla="*/ 3197 w 10000"/>
                <a:gd name="connsiteY5" fmla="*/ 165 h 10146"/>
                <a:gd name="connsiteX6" fmla="*/ 4286 w 10000"/>
                <a:gd name="connsiteY6" fmla="*/ 0 h 10146"/>
                <a:gd name="connsiteX7" fmla="*/ 5709 w 10000"/>
                <a:gd name="connsiteY7" fmla="*/ 0 h 10146"/>
                <a:gd name="connsiteX8" fmla="*/ 6840 w 10000"/>
                <a:gd name="connsiteY8" fmla="*/ 165 h 10146"/>
                <a:gd name="connsiteX9" fmla="*/ 6882 w 10000"/>
                <a:gd name="connsiteY9" fmla="*/ 221 h 10146"/>
                <a:gd name="connsiteX10" fmla="*/ 7342 w 10000"/>
                <a:gd name="connsiteY10" fmla="*/ 387 h 10146"/>
                <a:gd name="connsiteX11" fmla="*/ 9979 w 10000"/>
                <a:gd name="connsiteY11" fmla="*/ 5578 h 10146"/>
                <a:gd name="connsiteX12" fmla="*/ 9979 w 10000"/>
                <a:gd name="connsiteY12" fmla="*/ 7898 h 10146"/>
                <a:gd name="connsiteX13" fmla="*/ 9692 w 10000"/>
                <a:gd name="connsiteY13" fmla="*/ 9748 h 10146"/>
                <a:gd name="connsiteX14" fmla="*/ 5125 w 10000"/>
                <a:gd name="connsiteY14" fmla="*/ 9813 h 10146"/>
                <a:gd name="connsiteX0" fmla="*/ 226 w 10000"/>
                <a:gd name="connsiteY0" fmla="*/ 9926 h 10097"/>
                <a:gd name="connsiteX1" fmla="*/ 16 w 10000"/>
                <a:gd name="connsiteY1" fmla="*/ 7898 h 10097"/>
                <a:gd name="connsiteX2" fmla="*/ 16 w 10000"/>
                <a:gd name="connsiteY2" fmla="*/ 5578 h 10097"/>
                <a:gd name="connsiteX3" fmla="*/ 2653 w 10000"/>
                <a:gd name="connsiteY3" fmla="*/ 387 h 10097"/>
                <a:gd name="connsiteX4" fmla="*/ 3155 w 10000"/>
                <a:gd name="connsiteY4" fmla="*/ 165 h 10097"/>
                <a:gd name="connsiteX5" fmla="*/ 3197 w 10000"/>
                <a:gd name="connsiteY5" fmla="*/ 165 h 10097"/>
                <a:gd name="connsiteX6" fmla="*/ 4286 w 10000"/>
                <a:gd name="connsiteY6" fmla="*/ 0 h 10097"/>
                <a:gd name="connsiteX7" fmla="*/ 5709 w 10000"/>
                <a:gd name="connsiteY7" fmla="*/ 0 h 10097"/>
                <a:gd name="connsiteX8" fmla="*/ 6840 w 10000"/>
                <a:gd name="connsiteY8" fmla="*/ 165 h 10097"/>
                <a:gd name="connsiteX9" fmla="*/ 6882 w 10000"/>
                <a:gd name="connsiteY9" fmla="*/ 221 h 10097"/>
                <a:gd name="connsiteX10" fmla="*/ 7342 w 10000"/>
                <a:gd name="connsiteY10" fmla="*/ 387 h 10097"/>
                <a:gd name="connsiteX11" fmla="*/ 9979 w 10000"/>
                <a:gd name="connsiteY11" fmla="*/ 5578 h 10097"/>
                <a:gd name="connsiteX12" fmla="*/ 9979 w 10000"/>
                <a:gd name="connsiteY12" fmla="*/ 7898 h 10097"/>
                <a:gd name="connsiteX13" fmla="*/ 9692 w 10000"/>
                <a:gd name="connsiteY13" fmla="*/ 9683 h 10097"/>
                <a:gd name="connsiteX14" fmla="*/ 5125 w 10000"/>
                <a:gd name="connsiteY14" fmla="*/ 9813 h 10097"/>
                <a:gd name="connsiteX0" fmla="*/ 226 w 10000"/>
                <a:gd name="connsiteY0" fmla="*/ 9926 h 10097"/>
                <a:gd name="connsiteX1" fmla="*/ 16 w 10000"/>
                <a:gd name="connsiteY1" fmla="*/ 7898 h 10097"/>
                <a:gd name="connsiteX2" fmla="*/ 16 w 10000"/>
                <a:gd name="connsiteY2" fmla="*/ 5578 h 10097"/>
                <a:gd name="connsiteX3" fmla="*/ 2653 w 10000"/>
                <a:gd name="connsiteY3" fmla="*/ 387 h 10097"/>
                <a:gd name="connsiteX4" fmla="*/ 3155 w 10000"/>
                <a:gd name="connsiteY4" fmla="*/ 165 h 10097"/>
                <a:gd name="connsiteX5" fmla="*/ 3197 w 10000"/>
                <a:gd name="connsiteY5" fmla="*/ 165 h 10097"/>
                <a:gd name="connsiteX6" fmla="*/ 4286 w 10000"/>
                <a:gd name="connsiteY6" fmla="*/ 0 h 10097"/>
                <a:gd name="connsiteX7" fmla="*/ 5709 w 10000"/>
                <a:gd name="connsiteY7" fmla="*/ 0 h 10097"/>
                <a:gd name="connsiteX8" fmla="*/ 6840 w 10000"/>
                <a:gd name="connsiteY8" fmla="*/ 165 h 10097"/>
                <a:gd name="connsiteX9" fmla="*/ 6882 w 10000"/>
                <a:gd name="connsiteY9" fmla="*/ 221 h 10097"/>
                <a:gd name="connsiteX10" fmla="*/ 7342 w 10000"/>
                <a:gd name="connsiteY10" fmla="*/ 387 h 10097"/>
                <a:gd name="connsiteX11" fmla="*/ 9979 w 10000"/>
                <a:gd name="connsiteY11" fmla="*/ 5578 h 10097"/>
                <a:gd name="connsiteX12" fmla="*/ 9979 w 10000"/>
                <a:gd name="connsiteY12" fmla="*/ 7898 h 10097"/>
                <a:gd name="connsiteX13" fmla="*/ 9692 w 10000"/>
                <a:gd name="connsiteY13" fmla="*/ 9683 h 10097"/>
                <a:gd name="connsiteX14" fmla="*/ 5125 w 10000"/>
                <a:gd name="connsiteY14" fmla="*/ 9813 h 10097"/>
                <a:gd name="connsiteX0" fmla="*/ 226 w 10000"/>
                <a:gd name="connsiteY0" fmla="*/ 9926 h 9926"/>
                <a:gd name="connsiteX1" fmla="*/ 16 w 10000"/>
                <a:gd name="connsiteY1" fmla="*/ 7898 h 9926"/>
                <a:gd name="connsiteX2" fmla="*/ 16 w 10000"/>
                <a:gd name="connsiteY2" fmla="*/ 5578 h 9926"/>
                <a:gd name="connsiteX3" fmla="*/ 2653 w 10000"/>
                <a:gd name="connsiteY3" fmla="*/ 387 h 9926"/>
                <a:gd name="connsiteX4" fmla="*/ 3155 w 10000"/>
                <a:gd name="connsiteY4" fmla="*/ 165 h 9926"/>
                <a:gd name="connsiteX5" fmla="*/ 3197 w 10000"/>
                <a:gd name="connsiteY5" fmla="*/ 165 h 9926"/>
                <a:gd name="connsiteX6" fmla="*/ 4286 w 10000"/>
                <a:gd name="connsiteY6" fmla="*/ 0 h 9926"/>
                <a:gd name="connsiteX7" fmla="*/ 5709 w 10000"/>
                <a:gd name="connsiteY7" fmla="*/ 0 h 9926"/>
                <a:gd name="connsiteX8" fmla="*/ 6840 w 10000"/>
                <a:gd name="connsiteY8" fmla="*/ 165 h 9926"/>
                <a:gd name="connsiteX9" fmla="*/ 6882 w 10000"/>
                <a:gd name="connsiteY9" fmla="*/ 221 h 9926"/>
                <a:gd name="connsiteX10" fmla="*/ 7342 w 10000"/>
                <a:gd name="connsiteY10" fmla="*/ 387 h 9926"/>
                <a:gd name="connsiteX11" fmla="*/ 9979 w 10000"/>
                <a:gd name="connsiteY11" fmla="*/ 5578 h 9926"/>
                <a:gd name="connsiteX12" fmla="*/ 9979 w 10000"/>
                <a:gd name="connsiteY12" fmla="*/ 7898 h 9926"/>
                <a:gd name="connsiteX13" fmla="*/ 9692 w 10000"/>
                <a:gd name="connsiteY13" fmla="*/ 9683 h 9926"/>
                <a:gd name="connsiteX14" fmla="*/ 5125 w 10000"/>
                <a:gd name="connsiteY14" fmla="*/ 9813 h 9926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15" fmla="*/ 226 w 10000"/>
                <a:gd name="connsiteY15" fmla="*/ 10000 h 10000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15" fmla="*/ 226 w 10000"/>
                <a:gd name="connsiteY15" fmla="*/ 10000 h 10000"/>
                <a:gd name="connsiteX0" fmla="*/ 226 w 10000"/>
                <a:gd name="connsiteY0" fmla="*/ 10000 h 10000"/>
                <a:gd name="connsiteX1" fmla="*/ 16 w 10000"/>
                <a:gd name="connsiteY1" fmla="*/ 7957 h 10000"/>
                <a:gd name="connsiteX2" fmla="*/ 16 w 10000"/>
                <a:gd name="connsiteY2" fmla="*/ 5620 h 10000"/>
                <a:gd name="connsiteX3" fmla="*/ 2653 w 10000"/>
                <a:gd name="connsiteY3" fmla="*/ 390 h 10000"/>
                <a:gd name="connsiteX4" fmla="*/ 3155 w 10000"/>
                <a:gd name="connsiteY4" fmla="*/ 166 h 10000"/>
                <a:gd name="connsiteX5" fmla="*/ 3197 w 10000"/>
                <a:gd name="connsiteY5" fmla="*/ 166 h 10000"/>
                <a:gd name="connsiteX6" fmla="*/ 4286 w 10000"/>
                <a:gd name="connsiteY6" fmla="*/ 0 h 10000"/>
                <a:gd name="connsiteX7" fmla="*/ 5709 w 10000"/>
                <a:gd name="connsiteY7" fmla="*/ 0 h 10000"/>
                <a:gd name="connsiteX8" fmla="*/ 6840 w 10000"/>
                <a:gd name="connsiteY8" fmla="*/ 166 h 10000"/>
                <a:gd name="connsiteX9" fmla="*/ 6882 w 10000"/>
                <a:gd name="connsiteY9" fmla="*/ 223 h 10000"/>
                <a:gd name="connsiteX10" fmla="*/ 7342 w 10000"/>
                <a:gd name="connsiteY10" fmla="*/ 390 h 10000"/>
                <a:gd name="connsiteX11" fmla="*/ 9979 w 10000"/>
                <a:gd name="connsiteY11" fmla="*/ 5620 h 10000"/>
                <a:gd name="connsiteX12" fmla="*/ 9979 w 10000"/>
                <a:gd name="connsiteY12" fmla="*/ 7957 h 10000"/>
                <a:gd name="connsiteX13" fmla="*/ 9692 w 10000"/>
                <a:gd name="connsiteY13" fmla="*/ 9755 h 10000"/>
                <a:gd name="connsiteX14" fmla="*/ 5125 w 10000"/>
                <a:gd name="connsiteY14" fmla="*/ 9886 h 10000"/>
                <a:gd name="connsiteX15" fmla="*/ 226 w 10000"/>
                <a:gd name="connsiteY15" fmla="*/ 10000 h 10000"/>
                <a:gd name="connsiteX0" fmla="*/ 226 w 10000"/>
                <a:gd name="connsiteY0" fmla="*/ 10000 h 10016"/>
                <a:gd name="connsiteX1" fmla="*/ 16 w 10000"/>
                <a:gd name="connsiteY1" fmla="*/ 7957 h 10016"/>
                <a:gd name="connsiteX2" fmla="*/ 16 w 10000"/>
                <a:gd name="connsiteY2" fmla="*/ 5620 h 10016"/>
                <a:gd name="connsiteX3" fmla="*/ 2653 w 10000"/>
                <a:gd name="connsiteY3" fmla="*/ 390 h 10016"/>
                <a:gd name="connsiteX4" fmla="*/ 3155 w 10000"/>
                <a:gd name="connsiteY4" fmla="*/ 166 h 10016"/>
                <a:gd name="connsiteX5" fmla="*/ 3197 w 10000"/>
                <a:gd name="connsiteY5" fmla="*/ 166 h 10016"/>
                <a:gd name="connsiteX6" fmla="*/ 4286 w 10000"/>
                <a:gd name="connsiteY6" fmla="*/ 0 h 10016"/>
                <a:gd name="connsiteX7" fmla="*/ 5709 w 10000"/>
                <a:gd name="connsiteY7" fmla="*/ 0 h 10016"/>
                <a:gd name="connsiteX8" fmla="*/ 6840 w 10000"/>
                <a:gd name="connsiteY8" fmla="*/ 166 h 10016"/>
                <a:gd name="connsiteX9" fmla="*/ 6882 w 10000"/>
                <a:gd name="connsiteY9" fmla="*/ 223 h 10016"/>
                <a:gd name="connsiteX10" fmla="*/ 7342 w 10000"/>
                <a:gd name="connsiteY10" fmla="*/ 390 h 10016"/>
                <a:gd name="connsiteX11" fmla="*/ 9979 w 10000"/>
                <a:gd name="connsiteY11" fmla="*/ 5620 h 10016"/>
                <a:gd name="connsiteX12" fmla="*/ 9979 w 10000"/>
                <a:gd name="connsiteY12" fmla="*/ 7957 h 10016"/>
                <a:gd name="connsiteX13" fmla="*/ 9692 w 10000"/>
                <a:gd name="connsiteY13" fmla="*/ 9755 h 10016"/>
                <a:gd name="connsiteX14" fmla="*/ 5172 w 10000"/>
                <a:gd name="connsiteY14" fmla="*/ 10010 h 10016"/>
                <a:gd name="connsiteX15" fmla="*/ 226 w 10000"/>
                <a:gd name="connsiteY15" fmla="*/ 10000 h 10016"/>
                <a:gd name="connsiteX0" fmla="*/ 226 w 10000"/>
                <a:gd name="connsiteY0" fmla="*/ 10000 h 10016"/>
                <a:gd name="connsiteX1" fmla="*/ 16 w 10000"/>
                <a:gd name="connsiteY1" fmla="*/ 7957 h 10016"/>
                <a:gd name="connsiteX2" fmla="*/ 16 w 10000"/>
                <a:gd name="connsiteY2" fmla="*/ 5620 h 10016"/>
                <a:gd name="connsiteX3" fmla="*/ 2653 w 10000"/>
                <a:gd name="connsiteY3" fmla="*/ 390 h 10016"/>
                <a:gd name="connsiteX4" fmla="*/ 3155 w 10000"/>
                <a:gd name="connsiteY4" fmla="*/ 166 h 10016"/>
                <a:gd name="connsiteX5" fmla="*/ 3197 w 10000"/>
                <a:gd name="connsiteY5" fmla="*/ 166 h 10016"/>
                <a:gd name="connsiteX6" fmla="*/ 4286 w 10000"/>
                <a:gd name="connsiteY6" fmla="*/ 0 h 10016"/>
                <a:gd name="connsiteX7" fmla="*/ 5709 w 10000"/>
                <a:gd name="connsiteY7" fmla="*/ 0 h 10016"/>
                <a:gd name="connsiteX8" fmla="*/ 6840 w 10000"/>
                <a:gd name="connsiteY8" fmla="*/ 166 h 10016"/>
                <a:gd name="connsiteX9" fmla="*/ 6882 w 10000"/>
                <a:gd name="connsiteY9" fmla="*/ 223 h 10016"/>
                <a:gd name="connsiteX10" fmla="*/ 7342 w 10000"/>
                <a:gd name="connsiteY10" fmla="*/ 390 h 10016"/>
                <a:gd name="connsiteX11" fmla="*/ 9979 w 10000"/>
                <a:gd name="connsiteY11" fmla="*/ 5620 h 10016"/>
                <a:gd name="connsiteX12" fmla="*/ 9979 w 10000"/>
                <a:gd name="connsiteY12" fmla="*/ 7957 h 10016"/>
                <a:gd name="connsiteX13" fmla="*/ 9692 w 10000"/>
                <a:gd name="connsiteY13" fmla="*/ 9755 h 10016"/>
                <a:gd name="connsiteX14" fmla="*/ 5172 w 10000"/>
                <a:gd name="connsiteY14" fmla="*/ 10010 h 10016"/>
                <a:gd name="connsiteX15" fmla="*/ 226 w 10000"/>
                <a:gd name="connsiteY15" fmla="*/ 10000 h 10016"/>
                <a:gd name="connsiteX0" fmla="*/ 226 w 10000"/>
                <a:gd name="connsiteY0" fmla="*/ 10000 h 10030"/>
                <a:gd name="connsiteX1" fmla="*/ 16 w 10000"/>
                <a:gd name="connsiteY1" fmla="*/ 7957 h 10030"/>
                <a:gd name="connsiteX2" fmla="*/ 16 w 10000"/>
                <a:gd name="connsiteY2" fmla="*/ 5620 h 10030"/>
                <a:gd name="connsiteX3" fmla="*/ 2653 w 10000"/>
                <a:gd name="connsiteY3" fmla="*/ 390 h 10030"/>
                <a:gd name="connsiteX4" fmla="*/ 3155 w 10000"/>
                <a:gd name="connsiteY4" fmla="*/ 166 h 10030"/>
                <a:gd name="connsiteX5" fmla="*/ 3197 w 10000"/>
                <a:gd name="connsiteY5" fmla="*/ 166 h 10030"/>
                <a:gd name="connsiteX6" fmla="*/ 4286 w 10000"/>
                <a:gd name="connsiteY6" fmla="*/ 0 h 10030"/>
                <a:gd name="connsiteX7" fmla="*/ 5709 w 10000"/>
                <a:gd name="connsiteY7" fmla="*/ 0 h 10030"/>
                <a:gd name="connsiteX8" fmla="*/ 6840 w 10000"/>
                <a:gd name="connsiteY8" fmla="*/ 166 h 10030"/>
                <a:gd name="connsiteX9" fmla="*/ 6882 w 10000"/>
                <a:gd name="connsiteY9" fmla="*/ 223 h 10030"/>
                <a:gd name="connsiteX10" fmla="*/ 7342 w 10000"/>
                <a:gd name="connsiteY10" fmla="*/ 390 h 10030"/>
                <a:gd name="connsiteX11" fmla="*/ 9979 w 10000"/>
                <a:gd name="connsiteY11" fmla="*/ 5620 h 10030"/>
                <a:gd name="connsiteX12" fmla="*/ 9979 w 10000"/>
                <a:gd name="connsiteY12" fmla="*/ 7957 h 10030"/>
                <a:gd name="connsiteX13" fmla="*/ 9692 w 10000"/>
                <a:gd name="connsiteY13" fmla="*/ 9755 h 10030"/>
                <a:gd name="connsiteX14" fmla="*/ 5172 w 10000"/>
                <a:gd name="connsiteY14" fmla="*/ 10010 h 10030"/>
                <a:gd name="connsiteX15" fmla="*/ 1752 w 10000"/>
                <a:gd name="connsiteY15" fmla="*/ 10030 h 10030"/>
                <a:gd name="connsiteX16" fmla="*/ 226 w 10000"/>
                <a:gd name="connsiteY16" fmla="*/ 10000 h 10030"/>
                <a:gd name="connsiteX0" fmla="*/ 226 w 10000"/>
                <a:gd name="connsiteY0" fmla="*/ 10000 h 10044"/>
                <a:gd name="connsiteX1" fmla="*/ 16 w 10000"/>
                <a:gd name="connsiteY1" fmla="*/ 7957 h 10044"/>
                <a:gd name="connsiteX2" fmla="*/ 16 w 10000"/>
                <a:gd name="connsiteY2" fmla="*/ 5620 h 10044"/>
                <a:gd name="connsiteX3" fmla="*/ 2653 w 10000"/>
                <a:gd name="connsiteY3" fmla="*/ 390 h 10044"/>
                <a:gd name="connsiteX4" fmla="*/ 3155 w 10000"/>
                <a:gd name="connsiteY4" fmla="*/ 166 h 10044"/>
                <a:gd name="connsiteX5" fmla="*/ 3197 w 10000"/>
                <a:gd name="connsiteY5" fmla="*/ 166 h 10044"/>
                <a:gd name="connsiteX6" fmla="*/ 4286 w 10000"/>
                <a:gd name="connsiteY6" fmla="*/ 0 h 10044"/>
                <a:gd name="connsiteX7" fmla="*/ 5709 w 10000"/>
                <a:gd name="connsiteY7" fmla="*/ 0 h 10044"/>
                <a:gd name="connsiteX8" fmla="*/ 6840 w 10000"/>
                <a:gd name="connsiteY8" fmla="*/ 166 h 10044"/>
                <a:gd name="connsiteX9" fmla="*/ 6882 w 10000"/>
                <a:gd name="connsiteY9" fmla="*/ 223 h 10044"/>
                <a:gd name="connsiteX10" fmla="*/ 7342 w 10000"/>
                <a:gd name="connsiteY10" fmla="*/ 390 h 10044"/>
                <a:gd name="connsiteX11" fmla="*/ 9979 w 10000"/>
                <a:gd name="connsiteY11" fmla="*/ 5620 h 10044"/>
                <a:gd name="connsiteX12" fmla="*/ 9979 w 10000"/>
                <a:gd name="connsiteY12" fmla="*/ 7957 h 10044"/>
                <a:gd name="connsiteX13" fmla="*/ 9692 w 10000"/>
                <a:gd name="connsiteY13" fmla="*/ 9755 h 10044"/>
                <a:gd name="connsiteX14" fmla="*/ 8108 w 10000"/>
                <a:gd name="connsiteY14" fmla="*/ 10030 h 10044"/>
                <a:gd name="connsiteX15" fmla="*/ 5172 w 10000"/>
                <a:gd name="connsiteY15" fmla="*/ 10010 h 10044"/>
                <a:gd name="connsiteX16" fmla="*/ 1752 w 10000"/>
                <a:gd name="connsiteY16" fmla="*/ 10030 h 10044"/>
                <a:gd name="connsiteX17" fmla="*/ 226 w 10000"/>
                <a:gd name="connsiteY17" fmla="*/ 10000 h 10044"/>
                <a:gd name="connsiteX0" fmla="*/ 1752 w 10000"/>
                <a:gd name="connsiteY0" fmla="*/ 10030 h 11211"/>
                <a:gd name="connsiteX1" fmla="*/ 226 w 10000"/>
                <a:gd name="connsiteY1" fmla="*/ 10000 h 11211"/>
                <a:gd name="connsiteX2" fmla="*/ 16 w 10000"/>
                <a:gd name="connsiteY2" fmla="*/ 7957 h 11211"/>
                <a:gd name="connsiteX3" fmla="*/ 16 w 10000"/>
                <a:gd name="connsiteY3" fmla="*/ 5620 h 11211"/>
                <a:gd name="connsiteX4" fmla="*/ 2653 w 10000"/>
                <a:gd name="connsiteY4" fmla="*/ 390 h 11211"/>
                <a:gd name="connsiteX5" fmla="*/ 3155 w 10000"/>
                <a:gd name="connsiteY5" fmla="*/ 166 h 11211"/>
                <a:gd name="connsiteX6" fmla="*/ 3197 w 10000"/>
                <a:gd name="connsiteY6" fmla="*/ 166 h 11211"/>
                <a:gd name="connsiteX7" fmla="*/ 4286 w 10000"/>
                <a:gd name="connsiteY7" fmla="*/ 0 h 11211"/>
                <a:gd name="connsiteX8" fmla="*/ 5709 w 10000"/>
                <a:gd name="connsiteY8" fmla="*/ 0 h 11211"/>
                <a:gd name="connsiteX9" fmla="*/ 6840 w 10000"/>
                <a:gd name="connsiteY9" fmla="*/ 166 h 11211"/>
                <a:gd name="connsiteX10" fmla="*/ 6882 w 10000"/>
                <a:gd name="connsiteY10" fmla="*/ 223 h 11211"/>
                <a:gd name="connsiteX11" fmla="*/ 7342 w 10000"/>
                <a:gd name="connsiteY11" fmla="*/ 390 h 11211"/>
                <a:gd name="connsiteX12" fmla="*/ 9979 w 10000"/>
                <a:gd name="connsiteY12" fmla="*/ 5620 h 11211"/>
                <a:gd name="connsiteX13" fmla="*/ 9979 w 10000"/>
                <a:gd name="connsiteY13" fmla="*/ 7957 h 11211"/>
                <a:gd name="connsiteX14" fmla="*/ 9692 w 10000"/>
                <a:gd name="connsiteY14" fmla="*/ 9755 h 11211"/>
                <a:gd name="connsiteX15" fmla="*/ 8108 w 10000"/>
                <a:gd name="connsiteY15" fmla="*/ 10030 h 11211"/>
                <a:gd name="connsiteX16" fmla="*/ 5172 w 10000"/>
                <a:gd name="connsiteY16" fmla="*/ 10010 h 11211"/>
                <a:gd name="connsiteX17" fmla="*/ 2640 w 10000"/>
                <a:gd name="connsiteY17" fmla="*/ 11211 h 11211"/>
                <a:gd name="connsiteX0" fmla="*/ 1752 w 10000"/>
                <a:gd name="connsiteY0" fmla="*/ 10030 h 10453"/>
                <a:gd name="connsiteX1" fmla="*/ 226 w 10000"/>
                <a:gd name="connsiteY1" fmla="*/ 10000 h 10453"/>
                <a:gd name="connsiteX2" fmla="*/ 16 w 10000"/>
                <a:gd name="connsiteY2" fmla="*/ 7957 h 10453"/>
                <a:gd name="connsiteX3" fmla="*/ 16 w 10000"/>
                <a:gd name="connsiteY3" fmla="*/ 5620 h 10453"/>
                <a:gd name="connsiteX4" fmla="*/ 2653 w 10000"/>
                <a:gd name="connsiteY4" fmla="*/ 390 h 10453"/>
                <a:gd name="connsiteX5" fmla="*/ 3155 w 10000"/>
                <a:gd name="connsiteY5" fmla="*/ 166 h 10453"/>
                <a:gd name="connsiteX6" fmla="*/ 3197 w 10000"/>
                <a:gd name="connsiteY6" fmla="*/ 166 h 10453"/>
                <a:gd name="connsiteX7" fmla="*/ 4286 w 10000"/>
                <a:gd name="connsiteY7" fmla="*/ 0 h 10453"/>
                <a:gd name="connsiteX8" fmla="*/ 5709 w 10000"/>
                <a:gd name="connsiteY8" fmla="*/ 0 h 10453"/>
                <a:gd name="connsiteX9" fmla="*/ 6840 w 10000"/>
                <a:gd name="connsiteY9" fmla="*/ 166 h 10453"/>
                <a:gd name="connsiteX10" fmla="*/ 6882 w 10000"/>
                <a:gd name="connsiteY10" fmla="*/ 223 h 10453"/>
                <a:gd name="connsiteX11" fmla="*/ 7342 w 10000"/>
                <a:gd name="connsiteY11" fmla="*/ 390 h 10453"/>
                <a:gd name="connsiteX12" fmla="*/ 9979 w 10000"/>
                <a:gd name="connsiteY12" fmla="*/ 5620 h 10453"/>
                <a:gd name="connsiteX13" fmla="*/ 9979 w 10000"/>
                <a:gd name="connsiteY13" fmla="*/ 7957 h 10453"/>
                <a:gd name="connsiteX14" fmla="*/ 9692 w 10000"/>
                <a:gd name="connsiteY14" fmla="*/ 9755 h 10453"/>
                <a:gd name="connsiteX15" fmla="*/ 8108 w 10000"/>
                <a:gd name="connsiteY15" fmla="*/ 10030 h 10453"/>
                <a:gd name="connsiteX16" fmla="*/ 5172 w 10000"/>
                <a:gd name="connsiteY16" fmla="*/ 10010 h 10453"/>
                <a:gd name="connsiteX17" fmla="*/ 2406 w 10000"/>
                <a:gd name="connsiteY17" fmla="*/ 4249 h 10453"/>
                <a:gd name="connsiteX0" fmla="*/ 1752 w 10000"/>
                <a:gd name="connsiteY0" fmla="*/ 10030 h 10494"/>
                <a:gd name="connsiteX1" fmla="*/ 226 w 10000"/>
                <a:gd name="connsiteY1" fmla="*/ 10000 h 10494"/>
                <a:gd name="connsiteX2" fmla="*/ 16 w 10000"/>
                <a:gd name="connsiteY2" fmla="*/ 7957 h 10494"/>
                <a:gd name="connsiteX3" fmla="*/ 16 w 10000"/>
                <a:gd name="connsiteY3" fmla="*/ 5620 h 10494"/>
                <a:gd name="connsiteX4" fmla="*/ 2653 w 10000"/>
                <a:gd name="connsiteY4" fmla="*/ 390 h 10494"/>
                <a:gd name="connsiteX5" fmla="*/ 3155 w 10000"/>
                <a:gd name="connsiteY5" fmla="*/ 166 h 10494"/>
                <a:gd name="connsiteX6" fmla="*/ 3197 w 10000"/>
                <a:gd name="connsiteY6" fmla="*/ 166 h 10494"/>
                <a:gd name="connsiteX7" fmla="*/ 4286 w 10000"/>
                <a:gd name="connsiteY7" fmla="*/ 0 h 10494"/>
                <a:gd name="connsiteX8" fmla="*/ 5709 w 10000"/>
                <a:gd name="connsiteY8" fmla="*/ 0 h 10494"/>
                <a:gd name="connsiteX9" fmla="*/ 6840 w 10000"/>
                <a:gd name="connsiteY9" fmla="*/ 166 h 10494"/>
                <a:gd name="connsiteX10" fmla="*/ 6882 w 10000"/>
                <a:gd name="connsiteY10" fmla="*/ 223 h 10494"/>
                <a:gd name="connsiteX11" fmla="*/ 7342 w 10000"/>
                <a:gd name="connsiteY11" fmla="*/ 390 h 10494"/>
                <a:gd name="connsiteX12" fmla="*/ 9979 w 10000"/>
                <a:gd name="connsiteY12" fmla="*/ 5620 h 10494"/>
                <a:gd name="connsiteX13" fmla="*/ 9979 w 10000"/>
                <a:gd name="connsiteY13" fmla="*/ 7957 h 10494"/>
                <a:gd name="connsiteX14" fmla="*/ 9692 w 10000"/>
                <a:gd name="connsiteY14" fmla="*/ 9755 h 10494"/>
                <a:gd name="connsiteX15" fmla="*/ 8108 w 10000"/>
                <a:gd name="connsiteY15" fmla="*/ 10030 h 10494"/>
                <a:gd name="connsiteX16" fmla="*/ 5172 w 10000"/>
                <a:gd name="connsiteY16" fmla="*/ 10010 h 10494"/>
                <a:gd name="connsiteX17" fmla="*/ 2009 w 10000"/>
                <a:gd name="connsiteY17" fmla="*/ 3690 h 10494"/>
                <a:gd name="connsiteX0" fmla="*/ 1752 w 10000"/>
                <a:gd name="connsiteY0" fmla="*/ 10030 h 10453"/>
                <a:gd name="connsiteX1" fmla="*/ 226 w 10000"/>
                <a:gd name="connsiteY1" fmla="*/ 10000 h 10453"/>
                <a:gd name="connsiteX2" fmla="*/ 16 w 10000"/>
                <a:gd name="connsiteY2" fmla="*/ 7957 h 10453"/>
                <a:gd name="connsiteX3" fmla="*/ 16 w 10000"/>
                <a:gd name="connsiteY3" fmla="*/ 5620 h 10453"/>
                <a:gd name="connsiteX4" fmla="*/ 2653 w 10000"/>
                <a:gd name="connsiteY4" fmla="*/ 390 h 10453"/>
                <a:gd name="connsiteX5" fmla="*/ 3155 w 10000"/>
                <a:gd name="connsiteY5" fmla="*/ 166 h 10453"/>
                <a:gd name="connsiteX6" fmla="*/ 3197 w 10000"/>
                <a:gd name="connsiteY6" fmla="*/ 166 h 10453"/>
                <a:gd name="connsiteX7" fmla="*/ 4286 w 10000"/>
                <a:gd name="connsiteY7" fmla="*/ 0 h 10453"/>
                <a:gd name="connsiteX8" fmla="*/ 5709 w 10000"/>
                <a:gd name="connsiteY8" fmla="*/ 0 h 10453"/>
                <a:gd name="connsiteX9" fmla="*/ 6840 w 10000"/>
                <a:gd name="connsiteY9" fmla="*/ 166 h 10453"/>
                <a:gd name="connsiteX10" fmla="*/ 6882 w 10000"/>
                <a:gd name="connsiteY10" fmla="*/ 223 h 10453"/>
                <a:gd name="connsiteX11" fmla="*/ 7342 w 10000"/>
                <a:gd name="connsiteY11" fmla="*/ 390 h 10453"/>
                <a:gd name="connsiteX12" fmla="*/ 9979 w 10000"/>
                <a:gd name="connsiteY12" fmla="*/ 5620 h 10453"/>
                <a:gd name="connsiteX13" fmla="*/ 9979 w 10000"/>
                <a:gd name="connsiteY13" fmla="*/ 7957 h 10453"/>
                <a:gd name="connsiteX14" fmla="*/ 9692 w 10000"/>
                <a:gd name="connsiteY14" fmla="*/ 9755 h 10453"/>
                <a:gd name="connsiteX15" fmla="*/ 8108 w 10000"/>
                <a:gd name="connsiteY15" fmla="*/ 10030 h 10453"/>
                <a:gd name="connsiteX16" fmla="*/ 5172 w 10000"/>
                <a:gd name="connsiteY16" fmla="*/ 10010 h 10453"/>
                <a:gd name="connsiteX17" fmla="*/ 2243 w 10000"/>
                <a:gd name="connsiteY17" fmla="*/ 4249 h 10453"/>
                <a:gd name="connsiteX0" fmla="*/ 1752 w 10000"/>
                <a:gd name="connsiteY0" fmla="*/ 10030 h 10430"/>
                <a:gd name="connsiteX1" fmla="*/ 226 w 10000"/>
                <a:gd name="connsiteY1" fmla="*/ 10000 h 10430"/>
                <a:gd name="connsiteX2" fmla="*/ 16 w 10000"/>
                <a:gd name="connsiteY2" fmla="*/ 7957 h 10430"/>
                <a:gd name="connsiteX3" fmla="*/ 16 w 10000"/>
                <a:gd name="connsiteY3" fmla="*/ 5620 h 10430"/>
                <a:gd name="connsiteX4" fmla="*/ 2653 w 10000"/>
                <a:gd name="connsiteY4" fmla="*/ 390 h 10430"/>
                <a:gd name="connsiteX5" fmla="*/ 3155 w 10000"/>
                <a:gd name="connsiteY5" fmla="*/ 166 h 10430"/>
                <a:gd name="connsiteX6" fmla="*/ 3197 w 10000"/>
                <a:gd name="connsiteY6" fmla="*/ 166 h 10430"/>
                <a:gd name="connsiteX7" fmla="*/ 4286 w 10000"/>
                <a:gd name="connsiteY7" fmla="*/ 0 h 10430"/>
                <a:gd name="connsiteX8" fmla="*/ 5709 w 10000"/>
                <a:gd name="connsiteY8" fmla="*/ 0 h 10430"/>
                <a:gd name="connsiteX9" fmla="*/ 6840 w 10000"/>
                <a:gd name="connsiteY9" fmla="*/ 166 h 10430"/>
                <a:gd name="connsiteX10" fmla="*/ 6882 w 10000"/>
                <a:gd name="connsiteY10" fmla="*/ 223 h 10430"/>
                <a:gd name="connsiteX11" fmla="*/ 7342 w 10000"/>
                <a:gd name="connsiteY11" fmla="*/ 390 h 10430"/>
                <a:gd name="connsiteX12" fmla="*/ 9979 w 10000"/>
                <a:gd name="connsiteY12" fmla="*/ 5620 h 10430"/>
                <a:gd name="connsiteX13" fmla="*/ 9979 w 10000"/>
                <a:gd name="connsiteY13" fmla="*/ 7957 h 10430"/>
                <a:gd name="connsiteX14" fmla="*/ 9692 w 10000"/>
                <a:gd name="connsiteY14" fmla="*/ 9755 h 10430"/>
                <a:gd name="connsiteX15" fmla="*/ 8108 w 10000"/>
                <a:gd name="connsiteY15" fmla="*/ 10030 h 10430"/>
                <a:gd name="connsiteX16" fmla="*/ 5172 w 10000"/>
                <a:gd name="connsiteY16" fmla="*/ 10010 h 10430"/>
                <a:gd name="connsiteX17" fmla="*/ 2500 w 10000"/>
                <a:gd name="connsiteY17" fmla="*/ 4560 h 10430"/>
                <a:gd name="connsiteX0" fmla="*/ 1472 w 10000"/>
                <a:gd name="connsiteY0" fmla="*/ 10030 h 10430"/>
                <a:gd name="connsiteX1" fmla="*/ 226 w 10000"/>
                <a:gd name="connsiteY1" fmla="*/ 10000 h 10430"/>
                <a:gd name="connsiteX2" fmla="*/ 16 w 10000"/>
                <a:gd name="connsiteY2" fmla="*/ 7957 h 10430"/>
                <a:gd name="connsiteX3" fmla="*/ 16 w 10000"/>
                <a:gd name="connsiteY3" fmla="*/ 5620 h 10430"/>
                <a:gd name="connsiteX4" fmla="*/ 2653 w 10000"/>
                <a:gd name="connsiteY4" fmla="*/ 390 h 10430"/>
                <a:gd name="connsiteX5" fmla="*/ 3155 w 10000"/>
                <a:gd name="connsiteY5" fmla="*/ 166 h 10430"/>
                <a:gd name="connsiteX6" fmla="*/ 3197 w 10000"/>
                <a:gd name="connsiteY6" fmla="*/ 166 h 10430"/>
                <a:gd name="connsiteX7" fmla="*/ 4286 w 10000"/>
                <a:gd name="connsiteY7" fmla="*/ 0 h 10430"/>
                <a:gd name="connsiteX8" fmla="*/ 5709 w 10000"/>
                <a:gd name="connsiteY8" fmla="*/ 0 h 10430"/>
                <a:gd name="connsiteX9" fmla="*/ 6840 w 10000"/>
                <a:gd name="connsiteY9" fmla="*/ 166 h 10430"/>
                <a:gd name="connsiteX10" fmla="*/ 6882 w 10000"/>
                <a:gd name="connsiteY10" fmla="*/ 223 h 10430"/>
                <a:gd name="connsiteX11" fmla="*/ 7342 w 10000"/>
                <a:gd name="connsiteY11" fmla="*/ 390 h 10430"/>
                <a:gd name="connsiteX12" fmla="*/ 9979 w 10000"/>
                <a:gd name="connsiteY12" fmla="*/ 5620 h 10430"/>
                <a:gd name="connsiteX13" fmla="*/ 9979 w 10000"/>
                <a:gd name="connsiteY13" fmla="*/ 7957 h 10430"/>
                <a:gd name="connsiteX14" fmla="*/ 9692 w 10000"/>
                <a:gd name="connsiteY14" fmla="*/ 9755 h 10430"/>
                <a:gd name="connsiteX15" fmla="*/ 8108 w 10000"/>
                <a:gd name="connsiteY15" fmla="*/ 10030 h 10430"/>
                <a:gd name="connsiteX16" fmla="*/ 5172 w 10000"/>
                <a:gd name="connsiteY16" fmla="*/ 10010 h 10430"/>
                <a:gd name="connsiteX17" fmla="*/ 2500 w 10000"/>
                <a:gd name="connsiteY17" fmla="*/ 4560 h 10430"/>
                <a:gd name="connsiteX0" fmla="*/ 1472 w 10000"/>
                <a:gd name="connsiteY0" fmla="*/ 10030 h 10527"/>
                <a:gd name="connsiteX1" fmla="*/ 226 w 10000"/>
                <a:gd name="connsiteY1" fmla="*/ 10000 h 10527"/>
                <a:gd name="connsiteX2" fmla="*/ 16 w 10000"/>
                <a:gd name="connsiteY2" fmla="*/ 7957 h 10527"/>
                <a:gd name="connsiteX3" fmla="*/ 16 w 10000"/>
                <a:gd name="connsiteY3" fmla="*/ 5620 h 10527"/>
                <a:gd name="connsiteX4" fmla="*/ 2653 w 10000"/>
                <a:gd name="connsiteY4" fmla="*/ 390 h 10527"/>
                <a:gd name="connsiteX5" fmla="*/ 3155 w 10000"/>
                <a:gd name="connsiteY5" fmla="*/ 166 h 10527"/>
                <a:gd name="connsiteX6" fmla="*/ 3197 w 10000"/>
                <a:gd name="connsiteY6" fmla="*/ 166 h 10527"/>
                <a:gd name="connsiteX7" fmla="*/ 4286 w 10000"/>
                <a:gd name="connsiteY7" fmla="*/ 0 h 10527"/>
                <a:gd name="connsiteX8" fmla="*/ 5709 w 10000"/>
                <a:gd name="connsiteY8" fmla="*/ 0 h 10527"/>
                <a:gd name="connsiteX9" fmla="*/ 6840 w 10000"/>
                <a:gd name="connsiteY9" fmla="*/ 166 h 10527"/>
                <a:gd name="connsiteX10" fmla="*/ 6882 w 10000"/>
                <a:gd name="connsiteY10" fmla="*/ 223 h 10527"/>
                <a:gd name="connsiteX11" fmla="*/ 7342 w 10000"/>
                <a:gd name="connsiteY11" fmla="*/ 390 h 10527"/>
                <a:gd name="connsiteX12" fmla="*/ 9979 w 10000"/>
                <a:gd name="connsiteY12" fmla="*/ 5620 h 10527"/>
                <a:gd name="connsiteX13" fmla="*/ 9979 w 10000"/>
                <a:gd name="connsiteY13" fmla="*/ 7957 h 10527"/>
                <a:gd name="connsiteX14" fmla="*/ 9692 w 10000"/>
                <a:gd name="connsiteY14" fmla="*/ 9755 h 10527"/>
                <a:gd name="connsiteX15" fmla="*/ 8108 w 10000"/>
                <a:gd name="connsiteY15" fmla="*/ 10030 h 10527"/>
                <a:gd name="connsiteX16" fmla="*/ 5172 w 10000"/>
                <a:gd name="connsiteY16" fmla="*/ 10010 h 10527"/>
                <a:gd name="connsiteX17" fmla="*/ 2337 w 10000"/>
                <a:gd name="connsiteY17" fmla="*/ 10154 h 10527"/>
                <a:gd name="connsiteX18" fmla="*/ 2500 w 10000"/>
                <a:gd name="connsiteY18" fmla="*/ 4560 h 10527"/>
                <a:gd name="connsiteX0" fmla="*/ 1472 w 10000"/>
                <a:gd name="connsiteY0" fmla="*/ 10030 h 10168"/>
                <a:gd name="connsiteX1" fmla="*/ 226 w 10000"/>
                <a:gd name="connsiteY1" fmla="*/ 10000 h 10168"/>
                <a:gd name="connsiteX2" fmla="*/ 16 w 10000"/>
                <a:gd name="connsiteY2" fmla="*/ 7957 h 10168"/>
                <a:gd name="connsiteX3" fmla="*/ 16 w 10000"/>
                <a:gd name="connsiteY3" fmla="*/ 5620 h 10168"/>
                <a:gd name="connsiteX4" fmla="*/ 2653 w 10000"/>
                <a:gd name="connsiteY4" fmla="*/ 390 h 10168"/>
                <a:gd name="connsiteX5" fmla="*/ 3155 w 10000"/>
                <a:gd name="connsiteY5" fmla="*/ 166 h 10168"/>
                <a:gd name="connsiteX6" fmla="*/ 3197 w 10000"/>
                <a:gd name="connsiteY6" fmla="*/ 166 h 10168"/>
                <a:gd name="connsiteX7" fmla="*/ 4286 w 10000"/>
                <a:gd name="connsiteY7" fmla="*/ 0 h 10168"/>
                <a:gd name="connsiteX8" fmla="*/ 5709 w 10000"/>
                <a:gd name="connsiteY8" fmla="*/ 0 h 10168"/>
                <a:gd name="connsiteX9" fmla="*/ 6840 w 10000"/>
                <a:gd name="connsiteY9" fmla="*/ 166 h 10168"/>
                <a:gd name="connsiteX10" fmla="*/ 6882 w 10000"/>
                <a:gd name="connsiteY10" fmla="*/ 223 h 10168"/>
                <a:gd name="connsiteX11" fmla="*/ 7342 w 10000"/>
                <a:gd name="connsiteY11" fmla="*/ 390 h 10168"/>
                <a:gd name="connsiteX12" fmla="*/ 9979 w 10000"/>
                <a:gd name="connsiteY12" fmla="*/ 5620 h 10168"/>
                <a:gd name="connsiteX13" fmla="*/ 9979 w 10000"/>
                <a:gd name="connsiteY13" fmla="*/ 7957 h 10168"/>
                <a:gd name="connsiteX14" fmla="*/ 9692 w 10000"/>
                <a:gd name="connsiteY14" fmla="*/ 9755 h 10168"/>
                <a:gd name="connsiteX15" fmla="*/ 8108 w 10000"/>
                <a:gd name="connsiteY15" fmla="*/ 10030 h 10168"/>
                <a:gd name="connsiteX16" fmla="*/ 5172 w 10000"/>
                <a:gd name="connsiteY16" fmla="*/ 10010 h 10168"/>
                <a:gd name="connsiteX17" fmla="*/ 2337 w 10000"/>
                <a:gd name="connsiteY17" fmla="*/ 10154 h 10168"/>
                <a:gd name="connsiteX18" fmla="*/ 2500 w 10000"/>
                <a:gd name="connsiteY18" fmla="*/ 4560 h 10168"/>
                <a:gd name="connsiteX0" fmla="*/ 1472 w 10000"/>
                <a:gd name="connsiteY0" fmla="*/ 10030 h 10047"/>
                <a:gd name="connsiteX1" fmla="*/ 226 w 10000"/>
                <a:gd name="connsiteY1" fmla="*/ 10000 h 10047"/>
                <a:gd name="connsiteX2" fmla="*/ 16 w 10000"/>
                <a:gd name="connsiteY2" fmla="*/ 7957 h 10047"/>
                <a:gd name="connsiteX3" fmla="*/ 16 w 10000"/>
                <a:gd name="connsiteY3" fmla="*/ 5620 h 10047"/>
                <a:gd name="connsiteX4" fmla="*/ 2653 w 10000"/>
                <a:gd name="connsiteY4" fmla="*/ 390 h 10047"/>
                <a:gd name="connsiteX5" fmla="*/ 3155 w 10000"/>
                <a:gd name="connsiteY5" fmla="*/ 166 h 10047"/>
                <a:gd name="connsiteX6" fmla="*/ 3197 w 10000"/>
                <a:gd name="connsiteY6" fmla="*/ 166 h 10047"/>
                <a:gd name="connsiteX7" fmla="*/ 4286 w 10000"/>
                <a:gd name="connsiteY7" fmla="*/ 0 h 10047"/>
                <a:gd name="connsiteX8" fmla="*/ 5709 w 10000"/>
                <a:gd name="connsiteY8" fmla="*/ 0 h 10047"/>
                <a:gd name="connsiteX9" fmla="*/ 6840 w 10000"/>
                <a:gd name="connsiteY9" fmla="*/ 166 h 10047"/>
                <a:gd name="connsiteX10" fmla="*/ 6882 w 10000"/>
                <a:gd name="connsiteY10" fmla="*/ 223 h 10047"/>
                <a:gd name="connsiteX11" fmla="*/ 7342 w 10000"/>
                <a:gd name="connsiteY11" fmla="*/ 390 h 10047"/>
                <a:gd name="connsiteX12" fmla="*/ 9979 w 10000"/>
                <a:gd name="connsiteY12" fmla="*/ 5620 h 10047"/>
                <a:gd name="connsiteX13" fmla="*/ 9979 w 10000"/>
                <a:gd name="connsiteY13" fmla="*/ 7957 h 10047"/>
                <a:gd name="connsiteX14" fmla="*/ 9692 w 10000"/>
                <a:gd name="connsiteY14" fmla="*/ 9755 h 10047"/>
                <a:gd name="connsiteX15" fmla="*/ 8108 w 10000"/>
                <a:gd name="connsiteY15" fmla="*/ 10030 h 10047"/>
                <a:gd name="connsiteX16" fmla="*/ 5172 w 10000"/>
                <a:gd name="connsiteY16" fmla="*/ 10010 h 10047"/>
                <a:gd name="connsiteX17" fmla="*/ 2127 w 10000"/>
                <a:gd name="connsiteY17" fmla="*/ 9936 h 10047"/>
                <a:gd name="connsiteX18" fmla="*/ 2500 w 10000"/>
                <a:gd name="connsiteY18" fmla="*/ 4560 h 10047"/>
                <a:gd name="connsiteX0" fmla="*/ 1472 w 10000"/>
                <a:gd name="connsiteY0" fmla="*/ 10030 h 10047"/>
                <a:gd name="connsiteX1" fmla="*/ 226 w 10000"/>
                <a:gd name="connsiteY1" fmla="*/ 10000 h 10047"/>
                <a:gd name="connsiteX2" fmla="*/ 16 w 10000"/>
                <a:gd name="connsiteY2" fmla="*/ 7957 h 10047"/>
                <a:gd name="connsiteX3" fmla="*/ 16 w 10000"/>
                <a:gd name="connsiteY3" fmla="*/ 5620 h 10047"/>
                <a:gd name="connsiteX4" fmla="*/ 2653 w 10000"/>
                <a:gd name="connsiteY4" fmla="*/ 390 h 10047"/>
                <a:gd name="connsiteX5" fmla="*/ 3155 w 10000"/>
                <a:gd name="connsiteY5" fmla="*/ 166 h 10047"/>
                <a:gd name="connsiteX6" fmla="*/ 3197 w 10000"/>
                <a:gd name="connsiteY6" fmla="*/ 166 h 10047"/>
                <a:gd name="connsiteX7" fmla="*/ 4286 w 10000"/>
                <a:gd name="connsiteY7" fmla="*/ 0 h 10047"/>
                <a:gd name="connsiteX8" fmla="*/ 5709 w 10000"/>
                <a:gd name="connsiteY8" fmla="*/ 0 h 10047"/>
                <a:gd name="connsiteX9" fmla="*/ 6840 w 10000"/>
                <a:gd name="connsiteY9" fmla="*/ 166 h 10047"/>
                <a:gd name="connsiteX10" fmla="*/ 6882 w 10000"/>
                <a:gd name="connsiteY10" fmla="*/ 223 h 10047"/>
                <a:gd name="connsiteX11" fmla="*/ 7342 w 10000"/>
                <a:gd name="connsiteY11" fmla="*/ 390 h 10047"/>
                <a:gd name="connsiteX12" fmla="*/ 9979 w 10000"/>
                <a:gd name="connsiteY12" fmla="*/ 5620 h 10047"/>
                <a:gd name="connsiteX13" fmla="*/ 9979 w 10000"/>
                <a:gd name="connsiteY13" fmla="*/ 7957 h 10047"/>
                <a:gd name="connsiteX14" fmla="*/ 9692 w 10000"/>
                <a:gd name="connsiteY14" fmla="*/ 9755 h 10047"/>
                <a:gd name="connsiteX15" fmla="*/ 8108 w 10000"/>
                <a:gd name="connsiteY15" fmla="*/ 10030 h 10047"/>
                <a:gd name="connsiteX16" fmla="*/ 5172 w 10000"/>
                <a:gd name="connsiteY16" fmla="*/ 10010 h 10047"/>
                <a:gd name="connsiteX17" fmla="*/ 2127 w 10000"/>
                <a:gd name="connsiteY17" fmla="*/ 9936 h 10047"/>
                <a:gd name="connsiteX18" fmla="*/ 2500 w 10000"/>
                <a:gd name="connsiteY18" fmla="*/ 4560 h 10047"/>
                <a:gd name="connsiteX0" fmla="*/ 1472 w 10000"/>
                <a:gd name="connsiteY0" fmla="*/ 10030 h 10047"/>
                <a:gd name="connsiteX1" fmla="*/ 226 w 10000"/>
                <a:gd name="connsiteY1" fmla="*/ 10000 h 10047"/>
                <a:gd name="connsiteX2" fmla="*/ 16 w 10000"/>
                <a:gd name="connsiteY2" fmla="*/ 7957 h 10047"/>
                <a:gd name="connsiteX3" fmla="*/ 16 w 10000"/>
                <a:gd name="connsiteY3" fmla="*/ 5620 h 10047"/>
                <a:gd name="connsiteX4" fmla="*/ 2653 w 10000"/>
                <a:gd name="connsiteY4" fmla="*/ 390 h 10047"/>
                <a:gd name="connsiteX5" fmla="*/ 3155 w 10000"/>
                <a:gd name="connsiteY5" fmla="*/ 166 h 10047"/>
                <a:gd name="connsiteX6" fmla="*/ 3197 w 10000"/>
                <a:gd name="connsiteY6" fmla="*/ 166 h 10047"/>
                <a:gd name="connsiteX7" fmla="*/ 4286 w 10000"/>
                <a:gd name="connsiteY7" fmla="*/ 0 h 10047"/>
                <a:gd name="connsiteX8" fmla="*/ 5709 w 10000"/>
                <a:gd name="connsiteY8" fmla="*/ 0 h 10047"/>
                <a:gd name="connsiteX9" fmla="*/ 6840 w 10000"/>
                <a:gd name="connsiteY9" fmla="*/ 166 h 10047"/>
                <a:gd name="connsiteX10" fmla="*/ 6882 w 10000"/>
                <a:gd name="connsiteY10" fmla="*/ 223 h 10047"/>
                <a:gd name="connsiteX11" fmla="*/ 7342 w 10000"/>
                <a:gd name="connsiteY11" fmla="*/ 390 h 10047"/>
                <a:gd name="connsiteX12" fmla="*/ 9979 w 10000"/>
                <a:gd name="connsiteY12" fmla="*/ 5620 h 10047"/>
                <a:gd name="connsiteX13" fmla="*/ 9979 w 10000"/>
                <a:gd name="connsiteY13" fmla="*/ 7957 h 10047"/>
                <a:gd name="connsiteX14" fmla="*/ 9692 w 10000"/>
                <a:gd name="connsiteY14" fmla="*/ 9755 h 10047"/>
                <a:gd name="connsiteX15" fmla="*/ 8108 w 10000"/>
                <a:gd name="connsiteY15" fmla="*/ 10030 h 10047"/>
                <a:gd name="connsiteX16" fmla="*/ 5172 w 10000"/>
                <a:gd name="connsiteY16" fmla="*/ 10010 h 10047"/>
                <a:gd name="connsiteX17" fmla="*/ 2127 w 10000"/>
                <a:gd name="connsiteY17" fmla="*/ 9936 h 10047"/>
                <a:gd name="connsiteX18" fmla="*/ 2500 w 10000"/>
                <a:gd name="connsiteY18" fmla="*/ 4560 h 10047"/>
                <a:gd name="connsiteX0" fmla="*/ 1472 w 10000"/>
                <a:gd name="connsiteY0" fmla="*/ 10030 h 10082"/>
                <a:gd name="connsiteX1" fmla="*/ 226 w 10000"/>
                <a:gd name="connsiteY1" fmla="*/ 10000 h 10082"/>
                <a:gd name="connsiteX2" fmla="*/ 16 w 10000"/>
                <a:gd name="connsiteY2" fmla="*/ 7957 h 10082"/>
                <a:gd name="connsiteX3" fmla="*/ 16 w 10000"/>
                <a:gd name="connsiteY3" fmla="*/ 5620 h 10082"/>
                <a:gd name="connsiteX4" fmla="*/ 2653 w 10000"/>
                <a:gd name="connsiteY4" fmla="*/ 390 h 10082"/>
                <a:gd name="connsiteX5" fmla="*/ 3155 w 10000"/>
                <a:gd name="connsiteY5" fmla="*/ 166 h 10082"/>
                <a:gd name="connsiteX6" fmla="*/ 3197 w 10000"/>
                <a:gd name="connsiteY6" fmla="*/ 166 h 10082"/>
                <a:gd name="connsiteX7" fmla="*/ 4286 w 10000"/>
                <a:gd name="connsiteY7" fmla="*/ 0 h 10082"/>
                <a:gd name="connsiteX8" fmla="*/ 5709 w 10000"/>
                <a:gd name="connsiteY8" fmla="*/ 0 h 10082"/>
                <a:gd name="connsiteX9" fmla="*/ 6840 w 10000"/>
                <a:gd name="connsiteY9" fmla="*/ 166 h 10082"/>
                <a:gd name="connsiteX10" fmla="*/ 6882 w 10000"/>
                <a:gd name="connsiteY10" fmla="*/ 223 h 10082"/>
                <a:gd name="connsiteX11" fmla="*/ 7342 w 10000"/>
                <a:gd name="connsiteY11" fmla="*/ 390 h 10082"/>
                <a:gd name="connsiteX12" fmla="*/ 9979 w 10000"/>
                <a:gd name="connsiteY12" fmla="*/ 5620 h 10082"/>
                <a:gd name="connsiteX13" fmla="*/ 9979 w 10000"/>
                <a:gd name="connsiteY13" fmla="*/ 7957 h 10082"/>
                <a:gd name="connsiteX14" fmla="*/ 9692 w 10000"/>
                <a:gd name="connsiteY14" fmla="*/ 9755 h 10082"/>
                <a:gd name="connsiteX15" fmla="*/ 8108 w 10000"/>
                <a:gd name="connsiteY15" fmla="*/ 10030 h 10082"/>
                <a:gd name="connsiteX16" fmla="*/ 5172 w 10000"/>
                <a:gd name="connsiteY16" fmla="*/ 10010 h 10082"/>
                <a:gd name="connsiteX17" fmla="*/ 2104 w 10000"/>
                <a:gd name="connsiteY17" fmla="*/ 10060 h 10082"/>
                <a:gd name="connsiteX18" fmla="*/ 2500 w 10000"/>
                <a:gd name="connsiteY18" fmla="*/ 4560 h 10082"/>
                <a:gd name="connsiteX0" fmla="*/ 1472 w 10000"/>
                <a:gd name="connsiteY0" fmla="*/ 10030 h 10069"/>
                <a:gd name="connsiteX1" fmla="*/ 226 w 10000"/>
                <a:gd name="connsiteY1" fmla="*/ 10000 h 10069"/>
                <a:gd name="connsiteX2" fmla="*/ 16 w 10000"/>
                <a:gd name="connsiteY2" fmla="*/ 7957 h 10069"/>
                <a:gd name="connsiteX3" fmla="*/ 16 w 10000"/>
                <a:gd name="connsiteY3" fmla="*/ 5620 h 10069"/>
                <a:gd name="connsiteX4" fmla="*/ 2653 w 10000"/>
                <a:gd name="connsiteY4" fmla="*/ 390 h 10069"/>
                <a:gd name="connsiteX5" fmla="*/ 3155 w 10000"/>
                <a:gd name="connsiteY5" fmla="*/ 166 h 10069"/>
                <a:gd name="connsiteX6" fmla="*/ 3197 w 10000"/>
                <a:gd name="connsiteY6" fmla="*/ 166 h 10069"/>
                <a:gd name="connsiteX7" fmla="*/ 4286 w 10000"/>
                <a:gd name="connsiteY7" fmla="*/ 0 h 10069"/>
                <a:gd name="connsiteX8" fmla="*/ 5709 w 10000"/>
                <a:gd name="connsiteY8" fmla="*/ 0 h 10069"/>
                <a:gd name="connsiteX9" fmla="*/ 6840 w 10000"/>
                <a:gd name="connsiteY9" fmla="*/ 166 h 10069"/>
                <a:gd name="connsiteX10" fmla="*/ 6882 w 10000"/>
                <a:gd name="connsiteY10" fmla="*/ 223 h 10069"/>
                <a:gd name="connsiteX11" fmla="*/ 7342 w 10000"/>
                <a:gd name="connsiteY11" fmla="*/ 390 h 10069"/>
                <a:gd name="connsiteX12" fmla="*/ 9979 w 10000"/>
                <a:gd name="connsiteY12" fmla="*/ 5620 h 10069"/>
                <a:gd name="connsiteX13" fmla="*/ 9979 w 10000"/>
                <a:gd name="connsiteY13" fmla="*/ 7957 h 10069"/>
                <a:gd name="connsiteX14" fmla="*/ 9692 w 10000"/>
                <a:gd name="connsiteY14" fmla="*/ 9755 h 10069"/>
                <a:gd name="connsiteX15" fmla="*/ 8108 w 10000"/>
                <a:gd name="connsiteY15" fmla="*/ 10030 h 10069"/>
                <a:gd name="connsiteX16" fmla="*/ 5172 w 10000"/>
                <a:gd name="connsiteY16" fmla="*/ 10010 h 10069"/>
                <a:gd name="connsiteX17" fmla="*/ 2104 w 10000"/>
                <a:gd name="connsiteY17" fmla="*/ 10060 h 10069"/>
                <a:gd name="connsiteX18" fmla="*/ 2500 w 10000"/>
                <a:gd name="connsiteY18" fmla="*/ 4560 h 10069"/>
                <a:gd name="connsiteX0" fmla="*/ 1472 w 10000"/>
                <a:gd name="connsiteY0" fmla="*/ 10030 h 10069"/>
                <a:gd name="connsiteX1" fmla="*/ 226 w 10000"/>
                <a:gd name="connsiteY1" fmla="*/ 10000 h 10069"/>
                <a:gd name="connsiteX2" fmla="*/ 16 w 10000"/>
                <a:gd name="connsiteY2" fmla="*/ 7957 h 10069"/>
                <a:gd name="connsiteX3" fmla="*/ 16 w 10000"/>
                <a:gd name="connsiteY3" fmla="*/ 5620 h 10069"/>
                <a:gd name="connsiteX4" fmla="*/ 2653 w 10000"/>
                <a:gd name="connsiteY4" fmla="*/ 390 h 10069"/>
                <a:gd name="connsiteX5" fmla="*/ 3155 w 10000"/>
                <a:gd name="connsiteY5" fmla="*/ 166 h 10069"/>
                <a:gd name="connsiteX6" fmla="*/ 3197 w 10000"/>
                <a:gd name="connsiteY6" fmla="*/ 166 h 10069"/>
                <a:gd name="connsiteX7" fmla="*/ 4286 w 10000"/>
                <a:gd name="connsiteY7" fmla="*/ 0 h 10069"/>
                <a:gd name="connsiteX8" fmla="*/ 5709 w 10000"/>
                <a:gd name="connsiteY8" fmla="*/ 0 h 10069"/>
                <a:gd name="connsiteX9" fmla="*/ 6840 w 10000"/>
                <a:gd name="connsiteY9" fmla="*/ 166 h 10069"/>
                <a:gd name="connsiteX10" fmla="*/ 6882 w 10000"/>
                <a:gd name="connsiteY10" fmla="*/ 223 h 10069"/>
                <a:gd name="connsiteX11" fmla="*/ 7342 w 10000"/>
                <a:gd name="connsiteY11" fmla="*/ 390 h 10069"/>
                <a:gd name="connsiteX12" fmla="*/ 9979 w 10000"/>
                <a:gd name="connsiteY12" fmla="*/ 5620 h 10069"/>
                <a:gd name="connsiteX13" fmla="*/ 9979 w 10000"/>
                <a:gd name="connsiteY13" fmla="*/ 7957 h 10069"/>
                <a:gd name="connsiteX14" fmla="*/ 9692 w 10000"/>
                <a:gd name="connsiteY14" fmla="*/ 9755 h 10069"/>
                <a:gd name="connsiteX15" fmla="*/ 8108 w 10000"/>
                <a:gd name="connsiteY15" fmla="*/ 10030 h 10069"/>
                <a:gd name="connsiteX16" fmla="*/ 5172 w 10000"/>
                <a:gd name="connsiteY16" fmla="*/ 10010 h 10069"/>
                <a:gd name="connsiteX17" fmla="*/ 2104 w 10000"/>
                <a:gd name="connsiteY17" fmla="*/ 10060 h 10069"/>
                <a:gd name="connsiteX18" fmla="*/ 2500 w 10000"/>
                <a:gd name="connsiteY18" fmla="*/ 4560 h 10069"/>
                <a:gd name="connsiteX19" fmla="*/ 1472 w 10000"/>
                <a:gd name="connsiteY19" fmla="*/ 10030 h 10069"/>
                <a:gd name="connsiteX0" fmla="*/ 8108 w 10000"/>
                <a:gd name="connsiteY0" fmla="*/ 10030 h 11211"/>
                <a:gd name="connsiteX1" fmla="*/ 5172 w 10000"/>
                <a:gd name="connsiteY1" fmla="*/ 10010 h 11211"/>
                <a:gd name="connsiteX2" fmla="*/ 2104 w 10000"/>
                <a:gd name="connsiteY2" fmla="*/ 10060 h 11211"/>
                <a:gd name="connsiteX3" fmla="*/ 2500 w 10000"/>
                <a:gd name="connsiteY3" fmla="*/ 4560 h 11211"/>
                <a:gd name="connsiteX4" fmla="*/ 1472 w 10000"/>
                <a:gd name="connsiteY4" fmla="*/ 10030 h 11211"/>
                <a:gd name="connsiteX5" fmla="*/ 226 w 10000"/>
                <a:gd name="connsiteY5" fmla="*/ 10000 h 11211"/>
                <a:gd name="connsiteX6" fmla="*/ 16 w 10000"/>
                <a:gd name="connsiteY6" fmla="*/ 7957 h 11211"/>
                <a:gd name="connsiteX7" fmla="*/ 16 w 10000"/>
                <a:gd name="connsiteY7" fmla="*/ 5620 h 11211"/>
                <a:gd name="connsiteX8" fmla="*/ 2653 w 10000"/>
                <a:gd name="connsiteY8" fmla="*/ 390 h 11211"/>
                <a:gd name="connsiteX9" fmla="*/ 3155 w 10000"/>
                <a:gd name="connsiteY9" fmla="*/ 166 h 11211"/>
                <a:gd name="connsiteX10" fmla="*/ 3197 w 10000"/>
                <a:gd name="connsiteY10" fmla="*/ 166 h 11211"/>
                <a:gd name="connsiteX11" fmla="*/ 4286 w 10000"/>
                <a:gd name="connsiteY11" fmla="*/ 0 h 11211"/>
                <a:gd name="connsiteX12" fmla="*/ 5709 w 10000"/>
                <a:gd name="connsiteY12" fmla="*/ 0 h 11211"/>
                <a:gd name="connsiteX13" fmla="*/ 6840 w 10000"/>
                <a:gd name="connsiteY13" fmla="*/ 166 h 11211"/>
                <a:gd name="connsiteX14" fmla="*/ 6882 w 10000"/>
                <a:gd name="connsiteY14" fmla="*/ 223 h 11211"/>
                <a:gd name="connsiteX15" fmla="*/ 7342 w 10000"/>
                <a:gd name="connsiteY15" fmla="*/ 390 h 11211"/>
                <a:gd name="connsiteX16" fmla="*/ 9979 w 10000"/>
                <a:gd name="connsiteY16" fmla="*/ 5620 h 11211"/>
                <a:gd name="connsiteX17" fmla="*/ 9979 w 10000"/>
                <a:gd name="connsiteY17" fmla="*/ 7957 h 11211"/>
                <a:gd name="connsiteX18" fmla="*/ 9692 w 10000"/>
                <a:gd name="connsiteY18" fmla="*/ 9755 h 11211"/>
                <a:gd name="connsiteX19" fmla="*/ 8996 w 10000"/>
                <a:gd name="connsiteY19" fmla="*/ 11211 h 11211"/>
                <a:gd name="connsiteX0" fmla="*/ 7851 w 10000"/>
                <a:gd name="connsiteY0" fmla="*/ 10030 h 11211"/>
                <a:gd name="connsiteX1" fmla="*/ 5172 w 10000"/>
                <a:gd name="connsiteY1" fmla="*/ 10010 h 11211"/>
                <a:gd name="connsiteX2" fmla="*/ 2104 w 10000"/>
                <a:gd name="connsiteY2" fmla="*/ 10060 h 11211"/>
                <a:gd name="connsiteX3" fmla="*/ 2500 w 10000"/>
                <a:gd name="connsiteY3" fmla="*/ 4560 h 11211"/>
                <a:gd name="connsiteX4" fmla="*/ 1472 w 10000"/>
                <a:gd name="connsiteY4" fmla="*/ 10030 h 11211"/>
                <a:gd name="connsiteX5" fmla="*/ 226 w 10000"/>
                <a:gd name="connsiteY5" fmla="*/ 10000 h 11211"/>
                <a:gd name="connsiteX6" fmla="*/ 16 w 10000"/>
                <a:gd name="connsiteY6" fmla="*/ 7957 h 11211"/>
                <a:gd name="connsiteX7" fmla="*/ 16 w 10000"/>
                <a:gd name="connsiteY7" fmla="*/ 5620 h 11211"/>
                <a:gd name="connsiteX8" fmla="*/ 2653 w 10000"/>
                <a:gd name="connsiteY8" fmla="*/ 390 h 11211"/>
                <a:gd name="connsiteX9" fmla="*/ 3155 w 10000"/>
                <a:gd name="connsiteY9" fmla="*/ 166 h 11211"/>
                <a:gd name="connsiteX10" fmla="*/ 3197 w 10000"/>
                <a:gd name="connsiteY10" fmla="*/ 166 h 11211"/>
                <a:gd name="connsiteX11" fmla="*/ 4286 w 10000"/>
                <a:gd name="connsiteY11" fmla="*/ 0 h 11211"/>
                <a:gd name="connsiteX12" fmla="*/ 5709 w 10000"/>
                <a:gd name="connsiteY12" fmla="*/ 0 h 11211"/>
                <a:gd name="connsiteX13" fmla="*/ 6840 w 10000"/>
                <a:gd name="connsiteY13" fmla="*/ 166 h 11211"/>
                <a:gd name="connsiteX14" fmla="*/ 6882 w 10000"/>
                <a:gd name="connsiteY14" fmla="*/ 223 h 11211"/>
                <a:gd name="connsiteX15" fmla="*/ 7342 w 10000"/>
                <a:gd name="connsiteY15" fmla="*/ 390 h 11211"/>
                <a:gd name="connsiteX16" fmla="*/ 9979 w 10000"/>
                <a:gd name="connsiteY16" fmla="*/ 5620 h 11211"/>
                <a:gd name="connsiteX17" fmla="*/ 9979 w 10000"/>
                <a:gd name="connsiteY17" fmla="*/ 7957 h 11211"/>
                <a:gd name="connsiteX18" fmla="*/ 9692 w 10000"/>
                <a:gd name="connsiteY18" fmla="*/ 9755 h 11211"/>
                <a:gd name="connsiteX19" fmla="*/ 8996 w 10000"/>
                <a:gd name="connsiteY19" fmla="*/ 11211 h 11211"/>
                <a:gd name="connsiteX0" fmla="*/ 7711 w 10000"/>
                <a:gd name="connsiteY0" fmla="*/ 7606 h 11211"/>
                <a:gd name="connsiteX1" fmla="*/ 5172 w 10000"/>
                <a:gd name="connsiteY1" fmla="*/ 10010 h 11211"/>
                <a:gd name="connsiteX2" fmla="*/ 2104 w 10000"/>
                <a:gd name="connsiteY2" fmla="*/ 10060 h 11211"/>
                <a:gd name="connsiteX3" fmla="*/ 2500 w 10000"/>
                <a:gd name="connsiteY3" fmla="*/ 4560 h 11211"/>
                <a:gd name="connsiteX4" fmla="*/ 1472 w 10000"/>
                <a:gd name="connsiteY4" fmla="*/ 10030 h 11211"/>
                <a:gd name="connsiteX5" fmla="*/ 226 w 10000"/>
                <a:gd name="connsiteY5" fmla="*/ 10000 h 11211"/>
                <a:gd name="connsiteX6" fmla="*/ 16 w 10000"/>
                <a:gd name="connsiteY6" fmla="*/ 7957 h 11211"/>
                <a:gd name="connsiteX7" fmla="*/ 16 w 10000"/>
                <a:gd name="connsiteY7" fmla="*/ 5620 h 11211"/>
                <a:gd name="connsiteX8" fmla="*/ 2653 w 10000"/>
                <a:gd name="connsiteY8" fmla="*/ 390 h 11211"/>
                <a:gd name="connsiteX9" fmla="*/ 3155 w 10000"/>
                <a:gd name="connsiteY9" fmla="*/ 166 h 11211"/>
                <a:gd name="connsiteX10" fmla="*/ 3197 w 10000"/>
                <a:gd name="connsiteY10" fmla="*/ 166 h 11211"/>
                <a:gd name="connsiteX11" fmla="*/ 4286 w 10000"/>
                <a:gd name="connsiteY11" fmla="*/ 0 h 11211"/>
                <a:gd name="connsiteX12" fmla="*/ 5709 w 10000"/>
                <a:gd name="connsiteY12" fmla="*/ 0 h 11211"/>
                <a:gd name="connsiteX13" fmla="*/ 6840 w 10000"/>
                <a:gd name="connsiteY13" fmla="*/ 166 h 11211"/>
                <a:gd name="connsiteX14" fmla="*/ 6882 w 10000"/>
                <a:gd name="connsiteY14" fmla="*/ 223 h 11211"/>
                <a:gd name="connsiteX15" fmla="*/ 7342 w 10000"/>
                <a:gd name="connsiteY15" fmla="*/ 390 h 11211"/>
                <a:gd name="connsiteX16" fmla="*/ 9979 w 10000"/>
                <a:gd name="connsiteY16" fmla="*/ 5620 h 11211"/>
                <a:gd name="connsiteX17" fmla="*/ 9979 w 10000"/>
                <a:gd name="connsiteY17" fmla="*/ 7957 h 11211"/>
                <a:gd name="connsiteX18" fmla="*/ 9692 w 10000"/>
                <a:gd name="connsiteY18" fmla="*/ 9755 h 11211"/>
                <a:gd name="connsiteX19" fmla="*/ 8996 w 10000"/>
                <a:gd name="connsiteY19" fmla="*/ 11211 h 11211"/>
                <a:gd name="connsiteX0" fmla="*/ 7267 w 10000"/>
                <a:gd name="connsiteY0" fmla="*/ 9906 h 11211"/>
                <a:gd name="connsiteX1" fmla="*/ 5172 w 10000"/>
                <a:gd name="connsiteY1" fmla="*/ 10010 h 11211"/>
                <a:gd name="connsiteX2" fmla="*/ 2104 w 10000"/>
                <a:gd name="connsiteY2" fmla="*/ 10060 h 11211"/>
                <a:gd name="connsiteX3" fmla="*/ 2500 w 10000"/>
                <a:gd name="connsiteY3" fmla="*/ 4560 h 11211"/>
                <a:gd name="connsiteX4" fmla="*/ 1472 w 10000"/>
                <a:gd name="connsiteY4" fmla="*/ 10030 h 11211"/>
                <a:gd name="connsiteX5" fmla="*/ 226 w 10000"/>
                <a:gd name="connsiteY5" fmla="*/ 10000 h 11211"/>
                <a:gd name="connsiteX6" fmla="*/ 16 w 10000"/>
                <a:gd name="connsiteY6" fmla="*/ 7957 h 11211"/>
                <a:gd name="connsiteX7" fmla="*/ 16 w 10000"/>
                <a:gd name="connsiteY7" fmla="*/ 5620 h 11211"/>
                <a:gd name="connsiteX8" fmla="*/ 2653 w 10000"/>
                <a:gd name="connsiteY8" fmla="*/ 390 h 11211"/>
                <a:gd name="connsiteX9" fmla="*/ 3155 w 10000"/>
                <a:gd name="connsiteY9" fmla="*/ 166 h 11211"/>
                <a:gd name="connsiteX10" fmla="*/ 3197 w 10000"/>
                <a:gd name="connsiteY10" fmla="*/ 166 h 11211"/>
                <a:gd name="connsiteX11" fmla="*/ 4286 w 10000"/>
                <a:gd name="connsiteY11" fmla="*/ 0 h 11211"/>
                <a:gd name="connsiteX12" fmla="*/ 5709 w 10000"/>
                <a:gd name="connsiteY12" fmla="*/ 0 h 11211"/>
                <a:gd name="connsiteX13" fmla="*/ 6840 w 10000"/>
                <a:gd name="connsiteY13" fmla="*/ 166 h 11211"/>
                <a:gd name="connsiteX14" fmla="*/ 6882 w 10000"/>
                <a:gd name="connsiteY14" fmla="*/ 223 h 11211"/>
                <a:gd name="connsiteX15" fmla="*/ 7342 w 10000"/>
                <a:gd name="connsiteY15" fmla="*/ 390 h 11211"/>
                <a:gd name="connsiteX16" fmla="*/ 9979 w 10000"/>
                <a:gd name="connsiteY16" fmla="*/ 5620 h 11211"/>
                <a:gd name="connsiteX17" fmla="*/ 9979 w 10000"/>
                <a:gd name="connsiteY17" fmla="*/ 7957 h 11211"/>
                <a:gd name="connsiteX18" fmla="*/ 9692 w 10000"/>
                <a:gd name="connsiteY18" fmla="*/ 9755 h 11211"/>
                <a:gd name="connsiteX19" fmla="*/ 8996 w 10000"/>
                <a:gd name="connsiteY19" fmla="*/ 11211 h 11211"/>
                <a:gd name="connsiteX0" fmla="*/ 8015 w 10000"/>
                <a:gd name="connsiteY0" fmla="*/ 10061 h 11211"/>
                <a:gd name="connsiteX1" fmla="*/ 5172 w 10000"/>
                <a:gd name="connsiteY1" fmla="*/ 10010 h 11211"/>
                <a:gd name="connsiteX2" fmla="*/ 2104 w 10000"/>
                <a:gd name="connsiteY2" fmla="*/ 10060 h 11211"/>
                <a:gd name="connsiteX3" fmla="*/ 2500 w 10000"/>
                <a:gd name="connsiteY3" fmla="*/ 4560 h 11211"/>
                <a:gd name="connsiteX4" fmla="*/ 1472 w 10000"/>
                <a:gd name="connsiteY4" fmla="*/ 10030 h 11211"/>
                <a:gd name="connsiteX5" fmla="*/ 226 w 10000"/>
                <a:gd name="connsiteY5" fmla="*/ 10000 h 11211"/>
                <a:gd name="connsiteX6" fmla="*/ 16 w 10000"/>
                <a:gd name="connsiteY6" fmla="*/ 7957 h 11211"/>
                <a:gd name="connsiteX7" fmla="*/ 16 w 10000"/>
                <a:gd name="connsiteY7" fmla="*/ 5620 h 11211"/>
                <a:gd name="connsiteX8" fmla="*/ 2653 w 10000"/>
                <a:gd name="connsiteY8" fmla="*/ 390 h 11211"/>
                <a:gd name="connsiteX9" fmla="*/ 3155 w 10000"/>
                <a:gd name="connsiteY9" fmla="*/ 166 h 11211"/>
                <a:gd name="connsiteX10" fmla="*/ 3197 w 10000"/>
                <a:gd name="connsiteY10" fmla="*/ 166 h 11211"/>
                <a:gd name="connsiteX11" fmla="*/ 4286 w 10000"/>
                <a:gd name="connsiteY11" fmla="*/ 0 h 11211"/>
                <a:gd name="connsiteX12" fmla="*/ 5709 w 10000"/>
                <a:gd name="connsiteY12" fmla="*/ 0 h 11211"/>
                <a:gd name="connsiteX13" fmla="*/ 6840 w 10000"/>
                <a:gd name="connsiteY13" fmla="*/ 166 h 11211"/>
                <a:gd name="connsiteX14" fmla="*/ 6882 w 10000"/>
                <a:gd name="connsiteY14" fmla="*/ 223 h 11211"/>
                <a:gd name="connsiteX15" fmla="*/ 7342 w 10000"/>
                <a:gd name="connsiteY15" fmla="*/ 390 h 11211"/>
                <a:gd name="connsiteX16" fmla="*/ 9979 w 10000"/>
                <a:gd name="connsiteY16" fmla="*/ 5620 h 11211"/>
                <a:gd name="connsiteX17" fmla="*/ 9979 w 10000"/>
                <a:gd name="connsiteY17" fmla="*/ 7957 h 11211"/>
                <a:gd name="connsiteX18" fmla="*/ 9692 w 10000"/>
                <a:gd name="connsiteY18" fmla="*/ 9755 h 11211"/>
                <a:gd name="connsiteX19" fmla="*/ 8996 w 10000"/>
                <a:gd name="connsiteY19" fmla="*/ 11211 h 11211"/>
                <a:gd name="connsiteX0" fmla="*/ 8015 w 10000"/>
                <a:gd name="connsiteY0" fmla="*/ 10061 h 11211"/>
                <a:gd name="connsiteX1" fmla="*/ 7103 w 10000"/>
                <a:gd name="connsiteY1" fmla="*/ 9906 h 11211"/>
                <a:gd name="connsiteX2" fmla="*/ 5172 w 10000"/>
                <a:gd name="connsiteY2" fmla="*/ 10010 h 11211"/>
                <a:gd name="connsiteX3" fmla="*/ 2104 w 10000"/>
                <a:gd name="connsiteY3" fmla="*/ 10060 h 11211"/>
                <a:gd name="connsiteX4" fmla="*/ 2500 w 10000"/>
                <a:gd name="connsiteY4" fmla="*/ 4560 h 11211"/>
                <a:gd name="connsiteX5" fmla="*/ 1472 w 10000"/>
                <a:gd name="connsiteY5" fmla="*/ 10030 h 11211"/>
                <a:gd name="connsiteX6" fmla="*/ 226 w 10000"/>
                <a:gd name="connsiteY6" fmla="*/ 10000 h 11211"/>
                <a:gd name="connsiteX7" fmla="*/ 16 w 10000"/>
                <a:gd name="connsiteY7" fmla="*/ 7957 h 11211"/>
                <a:gd name="connsiteX8" fmla="*/ 16 w 10000"/>
                <a:gd name="connsiteY8" fmla="*/ 5620 h 11211"/>
                <a:gd name="connsiteX9" fmla="*/ 2653 w 10000"/>
                <a:gd name="connsiteY9" fmla="*/ 390 h 11211"/>
                <a:gd name="connsiteX10" fmla="*/ 3155 w 10000"/>
                <a:gd name="connsiteY10" fmla="*/ 166 h 11211"/>
                <a:gd name="connsiteX11" fmla="*/ 3197 w 10000"/>
                <a:gd name="connsiteY11" fmla="*/ 166 h 11211"/>
                <a:gd name="connsiteX12" fmla="*/ 4286 w 10000"/>
                <a:gd name="connsiteY12" fmla="*/ 0 h 11211"/>
                <a:gd name="connsiteX13" fmla="*/ 5709 w 10000"/>
                <a:gd name="connsiteY13" fmla="*/ 0 h 11211"/>
                <a:gd name="connsiteX14" fmla="*/ 6840 w 10000"/>
                <a:gd name="connsiteY14" fmla="*/ 166 h 11211"/>
                <a:gd name="connsiteX15" fmla="*/ 6882 w 10000"/>
                <a:gd name="connsiteY15" fmla="*/ 223 h 11211"/>
                <a:gd name="connsiteX16" fmla="*/ 7342 w 10000"/>
                <a:gd name="connsiteY16" fmla="*/ 390 h 11211"/>
                <a:gd name="connsiteX17" fmla="*/ 9979 w 10000"/>
                <a:gd name="connsiteY17" fmla="*/ 5620 h 11211"/>
                <a:gd name="connsiteX18" fmla="*/ 9979 w 10000"/>
                <a:gd name="connsiteY18" fmla="*/ 7957 h 11211"/>
                <a:gd name="connsiteX19" fmla="*/ 9692 w 10000"/>
                <a:gd name="connsiteY19" fmla="*/ 9755 h 11211"/>
                <a:gd name="connsiteX20" fmla="*/ 8996 w 10000"/>
                <a:gd name="connsiteY20" fmla="*/ 11211 h 11211"/>
                <a:gd name="connsiteX0" fmla="*/ 7735 w 10000"/>
                <a:gd name="connsiteY0" fmla="*/ 5119 h 11211"/>
                <a:gd name="connsiteX1" fmla="*/ 7103 w 10000"/>
                <a:gd name="connsiteY1" fmla="*/ 9906 h 11211"/>
                <a:gd name="connsiteX2" fmla="*/ 5172 w 10000"/>
                <a:gd name="connsiteY2" fmla="*/ 10010 h 11211"/>
                <a:gd name="connsiteX3" fmla="*/ 2104 w 10000"/>
                <a:gd name="connsiteY3" fmla="*/ 10060 h 11211"/>
                <a:gd name="connsiteX4" fmla="*/ 2500 w 10000"/>
                <a:gd name="connsiteY4" fmla="*/ 4560 h 11211"/>
                <a:gd name="connsiteX5" fmla="*/ 1472 w 10000"/>
                <a:gd name="connsiteY5" fmla="*/ 10030 h 11211"/>
                <a:gd name="connsiteX6" fmla="*/ 226 w 10000"/>
                <a:gd name="connsiteY6" fmla="*/ 10000 h 11211"/>
                <a:gd name="connsiteX7" fmla="*/ 16 w 10000"/>
                <a:gd name="connsiteY7" fmla="*/ 7957 h 11211"/>
                <a:gd name="connsiteX8" fmla="*/ 16 w 10000"/>
                <a:gd name="connsiteY8" fmla="*/ 5620 h 11211"/>
                <a:gd name="connsiteX9" fmla="*/ 2653 w 10000"/>
                <a:gd name="connsiteY9" fmla="*/ 390 h 11211"/>
                <a:gd name="connsiteX10" fmla="*/ 3155 w 10000"/>
                <a:gd name="connsiteY10" fmla="*/ 166 h 11211"/>
                <a:gd name="connsiteX11" fmla="*/ 3197 w 10000"/>
                <a:gd name="connsiteY11" fmla="*/ 166 h 11211"/>
                <a:gd name="connsiteX12" fmla="*/ 4286 w 10000"/>
                <a:gd name="connsiteY12" fmla="*/ 0 h 11211"/>
                <a:gd name="connsiteX13" fmla="*/ 5709 w 10000"/>
                <a:gd name="connsiteY13" fmla="*/ 0 h 11211"/>
                <a:gd name="connsiteX14" fmla="*/ 6840 w 10000"/>
                <a:gd name="connsiteY14" fmla="*/ 166 h 11211"/>
                <a:gd name="connsiteX15" fmla="*/ 6882 w 10000"/>
                <a:gd name="connsiteY15" fmla="*/ 223 h 11211"/>
                <a:gd name="connsiteX16" fmla="*/ 7342 w 10000"/>
                <a:gd name="connsiteY16" fmla="*/ 390 h 11211"/>
                <a:gd name="connsiteX17" fmla="*/ 9979 w 10000"/>
                <a:gd name="connsiteY17" fmla="*/ 5620 h 11211"/>
                <a:gd name="connsiteX18" fmla="*/ 9979 w 10000"/>
                <a:gd name="connsiteY18" fmla="*/ 7957 h 11211"/>
                <a:gd name="connsiteX19" fmla="*/ 9692 w 10000"/>
                <a:gd name="connsiteY19" fmla="*/ 9755 h 11211"/>
                <a:gd name="connsiteX20" fmla="*/ 8996 w 10000"/>
                <a:gd name="connsiteY20" fmla="*/ 11211 h 11211"/>
                <a:gd name="connsiteX0" fmla="*/ 7408 w 10000"/>
                <a:gd name="connsiteY0" fmla="*/ 4373 h 11211"/>
                <a:gd name="connsiteX1" fmla="*/ 7103 w 10000"/>
                <a:gd name="connsiteY1" fmla="*/ 9906 h 11211"/>
                <a:gd name="connsiteX2" fmla="*/ 5172 w 10000"/>
                <a:gd name="connsiteY2" fmla="*/ 10010 h 11211"/>
                <a:gd name="connsiteX3" fmla="*/ 2104 w 10000"/>
                <a:gd name="connsiteY3" fmla="*/ 10060 h 11211"/>
                <a:gd name="connsiteX4" fmla="*/ 2500 w 10000"/>
                <a:gd name="connsiteY4" fmla="*/ 4560 h 11211"/>
                <a:gd name="connsiteX5" fmla="*/ 1472 w 10000"/>
                <a:gd name="connsiteY5" fmla="*/ 10030 h 11211"/>
                <a:gd name="connsiteX6" fmla="*/ 226 w 10000"/>
                <a:gd name="connsiteY6" fmla="*/ 10000 h 11211"/>
                <a:gd name="connsiteX7" fmla="*/ 16 w 10000"/>
                <a:gd name="connsiteY7" fmla="*/ 7957 h 11211"/>
                <a:gd name="connsiteX8" fmla="*/ 16 w 10000"/>
                <a:gd name="connsiteY8" fmla="*/ 5620 h 11211"/>
                <a:gd name="connsiteX9" fmla="*/ 2653 w 10000"/>
                <a:gd name="connsiteY9" fmla="*/ 390 h 11211"/>
                <a:gd name="connsiteX10" fmla="*/ 3155 w 10000"/>
                <a:gd name="connsiteY10" fmla="*/ 166 h 11211"/>
                <a:gd name="connsiteX11" fmla="*/ 3197 w 10000"/>
                <a:gd name="connsiteY11" fmla="*/ 166 h 11211"/>
                <a:gd name="connsiteX12" fmla="*/ 4286 w 10000"/>
                <a:gd name="connsiteY12" fmla="*/ 0 h 11211"/>
                <a:gd name="connsiteX13" fmla="*/ 5709 w 10000"/>
                <a:gd name="connsiteY13" fmla="*/ 0 h 11211"/>
                <a:gd name="connsiteX14" fmla="*/ 6840 w 10000"/>
                <a:gd name="connsiteY14" fmla="*/ 166 h 11211"/>
                <a:gd name="connsiteX15" fmla="*/ 6882 w 10000"/>
                <a:gd name="connsiteY15" fmla="*/ 223 h 11211"/>
                <a:gd name="connsiteX16" fmla="*/ 7342 w 10000"/>
                <a:gd name="connsiteY16" fmla="*/ 390 h 11211"/>
                <a:gd name="connsiteX17" fmla="*/ 9979 w 10000"/>
                <a:gd name="connsiteY17" fmla="*/ 5620 h 11211"/>
                <a:gd name="connsiteX18" fmla="*/ 9979 w 10000"/>
                <a:gd name="connsiteY18" fmla="*/ 7957 h 11211"/>
                <a:gd name="connsiteX19" fmla="*/ 9692 w 10000"/>
                <a:gd name="connsiteY19" fmla="*/ 9755 h 11211"/>
                <a:gd name="connsiteX20" fmla="*/ 8996 w 10000"/>
                <a:gd name="connsiteY20" fmla="*/ 11211 h 11211"/>
                <a:gd name="connsiteX0" fmla="*/ 7408 w 10000"/>
                <a:gd name="connsiteY0" fmla="*/ 4373 h 11211"/>
                <a:gd name="connsiteX1" fmla="*/ 7547 w 10000"/>
                <a:gd name="connsiteY1" fmla="*/ 10030 h 11211"/>
                <a:gd name="connsiteX2" fmla="*/ 5172 w 10000"/>
                <a:gd name="connsiteY2" fmla="*/ 10010 h 11211"/>
                <a:gd name="connsiteX3" fmla="*/ 2104 w 10000"/>
                <a:gd name="connsiteY3" fmla="*/ 10060 h 11211"/>
                <a:gd name="connsiteX4" fmla="*/ 2500 w 10000"/>
                <a:gd name="connsiteY4" fmla="*/ 4560 h 11211"/>
                <a:gd name="connsiteX5" fmla="*/ 1472 w 10000"/>
                <a:gd name="connsiteY5" fmla="*/ 10030 h 11211"/>
                <a:gd name="connsiteX6" fmla="*/ 226 w 10000"/>
                <a:gd name="connsiteY6" fmla="*/ 10000 h 11211"/>
                <a:gd name="connsiteX7" fmla="*/ 16 w 10000"/>
                <a:gd name="connsiteY7" fmla="*/ 7957 h 11211"/>
                <a:gd name="connsiteX8" fmla="*/ 16 w 10000"/>
                <a:gd name="connsiteY8" fmla="*/ 5620 h 11211"/>
                <a:gd name="connsiteX9" fmla="*/ 2653 w 10000"/>
                <a:gd name="connsiteY9" fmla="*/ 390 h 11211"/>
                <a:gd name="connsiteX10" fmla="*/ 3155 w 10000"/>
                <a:gd name="connsiteY10" fmla="*/ 166 h 11211"/>
                <a:gd name="connsiteX11" fmla="*/ 3197 w 10000"/>
                <a:gd name="connsiteY11" fmla="*/ 166 h 11211"/>
                <a:gd name="connsiteX12" fmla="*/ 4286 w 10000"/>
                <a:gd name="connsiteY12" fmla="*/ 0 h 11211"/>
                <a:gd name="connsiteX13" fmla="*/ 5709 w 10000"/>
                <a:gd name="connsiteY13" fmla="*/ 0 h 11211"/>
                <a:gd name="connsiteX14" fmla="*/ 6840 w 10000"/>
                <a:gd name="connsiteY14" fmla="*/ 166 h 11211"/>
                <a:gd name="connsiteX15" fmla="*/ 6882 w 10000"/>
                <a:gd name="connsiteY15" fmla="*/ 223 h 11211"/>
                <a:gd name="connsiteX16" fmla="*/ 7342 w 10000"/>
                <a:gd name="connsiteY16" fmla="*/ 390 h 11211"/>
                <a:gd name="connsiteX17" fmla="*/ 9979 w 10000"/>
                <a:gd name="connsiteY17" fmla="*/ 5620 h 11211"/>
                <a:gd name="connsiteX18" fmla="*/ 9979 w 10000"/>
                <a:gd name="connsiteY18" fmla="*/ 7957 h 11211"/>
                <a:gd name="connsiteX19" fmla="*/ 9692 w 10000"/>
                <a:gd name="connsiteY19" fmla="*/ 9755 h 11211"/>
                <a:gd name="connsiteX20" fmla="*/ 8996 w 10000"/>
                <a:gd name="connsiteY20" fmla="*/ 11211 h 11211"/>
                <a:gd name="connsiteX0" fmla="*/ 7408 w 10000"/>
                <a:gd name="connsiteY0" fmla="*/ 4373 h 11211"/>
                <a:gd name="connsiteX1" fmla="*/ 7687 w 10000"/>
                <a:gd name="connsiteY1" fmla="*/ 10185 h 11211"/>
                <a:gd name="connsiteX2" fmla="*/ 5172 w 10000"/>
                <a:gd name="connsiteY2" fmla="*/ 10010 h 11211"/>
                <a:gd name="connsiteX3" fmla="*/ 2104 w 10000"/>
                <a:gd name="connsiteY3" fmla="*/ 10060 h 11211"/>
                <a:gd name="connsiteX4" fmla="*/ 2500 w 10000"/>
                <a:gd name="connsiteY4" fmla="*/ 4560 h 11211"/>
                <a:gd name="connsiteX5" fmla="*/ 1472 w 10000"/>
                <a:gd name="connsiteY5" fmla="*/ 10030 h 11211"/>
                <a:gd name="connsiteX6" fmla="*/ 226 w 10000"/>
                <a:gd name="connsiteY6" fmla="*/ 10000 h 11211"/>
                <a:gd name="connsiteX7" fmla="*/ 16 w 10000"/>
                <a:gd name="connsiteY7" fmla="*/ 7957 h 11211"/>
                <a:gd name="connsiteX8" fmla="*/ 16 w 10000"/>
                <a:gd name="connsiteY8" fmla="*/ 5620 h 11211"/>
                <a:gd name="connsiteX9" fmla="*/ 2653 w 10000"/>
                <a:gd name="connsiteY9" fmla="*/ 390 h 11211"/>
                <a:gd name="connsiteX10" fmla="*/ 3155 w 10000"/>
                <a:gd name="connsiteY10" fmla="*/ 166 h 11211"/>
                <a:gd name="connsiteX11" fmla="*/ 3197 w 10000"/>
                <a:gd name="connsiteY11" fmla="*/ 166 h 11211"/>
                <a:gd name="connsiteX12" fmla="*/ 4286 w 10000"/>
                <a:gd name="connsiteY12" fmla="*/ 0 h 11211"/>
                <a:gd name="connsiteX13" fmla="*/ 5709 w 10000"/>
                <a:gd name="connsiteY13" fmla="*/ 0 h 11211"/>
                <a:gd name="connsiteX14" fmla="*/ 6840 w 10000"/>
                <a:gd name="connsiteY14" fmla="*/ 166 h 11211"/>
                <a:gd name="connsiteX15" fmla="*/ 6882 w 10000"/>
                <a:gd name="connsiteY15" fmla="*/ 223 h 11211"/>
                <a:gd name="connsiteX16" fmla="*/ 7342 w 10000"/>
                <a:gd name="connsiteY16" fmla="*/ 390 h 11211"/>
                <a:gd name="connsiteX17" fmla="*/ 9979 w 10000"/>
                <a:gd name="connsiteY17" fmla="*/ 5620 h 11211"/>
                <a:gd name="connsiteX18" fmla="*/ 9979 w 10000"/>
                <a:gd name="connsiteY18" fmla="*/ 7957 h 11211"/>
                <a:gd name="connsiteX19" fmla="*/ 9692 w 10000"/>
                <a:gd name="connsiteY19" fmla="*/ 9755 h 11211"/>
                <a:gd name="connsiteX20" fmla="*/ 8996 w 10000"/>
                <a:gd name="connsiteY20" fmla="*/ 11211 h 11211"/>
                <a:gd name="connsiteX0" fmla="*/ 7408 w 10000"/>
                <a:gd name="connsiteY0" fmla="*/ 4373 h 10185"/>
                <a:gd name="connsiteX1" fmla="*/ 7687 w 10000"/>
                <a:gd name="connsiteY1" fmla="*/ 10185 h 10185"/>
                <a:gd name="connsiteX2" fmla="*/ 5172 w 10000"/>
                <a:gd name="connsiteY2" fmla="*/ 10010 h 10185"/>
                <a:gd name="connsiteX3" fmla="*/ 2104 w 10000"/>
                <a:gd name="connsiteY3" fmla="*/ 10060 h 10185"/>
                <a:gd name="connsiteX4" fmla="*/ 2500 w 10000"/>
                <a:gd name="connsiteY4" fmla="*/ 4560 h 10185"/>
                <a:gd name="connsiteX5" fmla="*/ 1472 w 10000"/>
                <a:gd name="connsiteY5" fmla="*/ 10030 h 10185"/>
                <a:gd name="connsiteX6" fmla="*/ 226 w 10000"/>
                <a:gd name="connsiteY6" fmla="*/ 10000 h 10185"/>
                <a:gd name="connsiteX7" fmla="*/ 16 w 10000"/>
                <a:gd name="connsiteY7" fmla="*/ 7957 h 10185"/>
                <a:gd name="connsiteX8" fmla="*/ 16 w 10000"/>
                <a:gd name="connsiteY8" fmla="*/ 5620 h 10185"/>
                <a:gd name="connsiteX9" fmla="*/ 2653 w 10000"/>
                <a:gd name="connsiteY9" fmla="*/ 390 h 10185"/>
                <a:gd name="connsiteX10" fmla="*/ 3155 w 10000"/>
                <a:gd name="connsiteY10" fmla="*/ 166 h 10185"/>
                <a:gd name="connsiteX11" fmla="*/ 3197 w 10000"/>
                <a:gd name="connsiteY11" fmla="*/ 166 h 10185"/>
                <a:gd name="connsiteX12" fmla="*/ 4286 w 10000"/>
                <a:gd name="connsiteY12" fmla="*/ 0 h 10185"/>
                <a:gd name="connsiteX13" fmla="*/ 5709 w 10000"/>
                <a:gd name="connsiteY13" fmla="*/ 0 h 10185"/>
                <a:gd name="connsiteX14" fmla="*/ 6840 w 10000"/>
                <a:gd name="connsiteY14" fmla="*/ 166 h 10185"/>
                <a:gd name="connsiteX15" fmla="*/ 6882 w 10000"/>
                <a:gd name="connsiteY15" fmla="*/ 223 h 10185"/>
                <a:gd name="connsiteX16" fmla="*/ 7342 w 10000"/>
                <a:gd name="connsiteY16" fmla="*/ 390 h 10185"/>
                <a:gd name="connsiteX17" fmla="*/ 9979 w 10000"/>
                <a:gd name="connsiteY17" fmla="*/ 5620 h 10185"/>
                <a:gd name="connsiteX18" fmla="*/ 9979 w 10000"/>
                <a:gd name="connsiteY18" fmla="*/ 7957 h 10185"/>
                <a:gd name="connsiteX19" fmla="*/ 9692 w 10000"/>
                <a:gd name="connsiteY19" fmla="*/ 9755 h 10185"/>
                <a:gd name="connsiteX20" fmla="*/ 8809 w 10000"/>
                <a:gd name="connsiteY20" fmla="*/ 10154 h 10185"/>
                <a:gd name="connsiteX0" fmla="*/ 7408 w 10000"/>
                <a:gd name="connsiteY0" fmla="*/ 4373 h 10154"/>
                <a:gd name="connsiteX1" fmla="*/ 7944 w 10000"/>
                <a:gd name="connsiteY1" fmla="*/ 9999 h 10154"/>
                <a:gd name="connsiteX2" fmla="*/ 5172 w 10000"/>
                <a:gd name="connsiteY2" fmla="*/ 10010 h 10154"/>
                <a:gd name="connsiteX3" fmla="*/ 2104 w 10000"/>
                <a:gd name="connsiteY3" fmla="*/ 10060 h 10154"/>
                <a:gd name="connsiteX4" fmla="*/ 2500 w 10000"/>
                <a:gd name="connsiteY4" fmla="*/ 4560 h 10154"/>
                <a:gd name="connsiteX5" fmla="*/ 1472 w 10000"/>
                <a:gd name="connsiteY5" fmla="*/ 10030 h 10154"/>
                <a:gd name="connsiteX6" fmla="*/ 226 w 10000"/>
                <a:gd name="connsiteY6" fmla="*/ 10000 h 10154"/>
                <a:gd name="connsiteX7" fmla="*/ 16 w 10000"/>
                <a:gd name="connsiteY7" fmla="*/ 7957 h 10154"/>
                <a:gd name="connsiteX8" fmla="*/ 16 w 10000"/>
                <a:gd name="connsiteY8" fmla="*/ 5620 h 10154"/>
                <a:gd name="connsiteX9" fmla="*/ 2653 w 10000"/>
                <a:gd name="connsiteY9" fmla="*/ 390 h 10154"/>
                <a:gd name="connsiteX10" fmla="*/ 3155 w 10000"/>
                <a:gd name="connsiteY10" fmla="*/ 166 h 10154"/>
                <a:gd name="connsiteX11" fmla="*/ 3197 w 10000"/>
                <a:gd name="connsiteY11" fmla="*/ 166 h 10154"/>
                <a:gd name="connsiteX12" fmla="*/ 4286 w 10000"/>
                <a:gd name="connsiteY12" fmla="*/ 0 h 10154"/>
                <a:gd name="connsiteX13" fmla="*/ 5709 w 10000"/>
                <a:gd name="connsiteY13" fmla="*/ 0 h 10154"/>
                <a:gd name="connsiteX14" fmla="*/ 6840 w 10000"/>
                <a:gd name="connsiteY14" fmla="*/ 166 h 10154"/>
                <a:gd name="connsiteX15" fmla="*/ 6882 w 10000"/>
                <a:gd name="connsiteY15" fmla="*/ 223 h 10154"/>
                <a:gd name="connsiteX16" fmla="*/ 7342 w 10000"/>
                <a:gd name="connsiteY16" fmla="*/ 390 h 10154"/>
                <a:gd name="connsiteX17" fmla="*/ 9979 w 10000"/>
                <a:gd name="connsiteY17" fmla="*/ 5620 h 10154"/>
                <a:gd name="connsiteX18" fmla="*/ 9979 w 10000"/>
                <a:gd name="connsiteY18" fmla="*/ 7957 h 10154"/>
                <a:gd name="connsiteX19" fmla="*/ 9692 w 10000"/>
                <a:gd name="connsiteY19" fmla="*/ 9755 h 10154"/>
                <a:gd name="connsiteX20" fmla="*/ 8809 w 10000"/>
                <a:gd name="connsiteY20" fmla="*/ 10154 h 10154"/>
                <a:gd name="connsiteX0" fmla="*/ 7408 w 10000"/>
                <a:gd name="connsiteY0" fmla="*/ 4373 h 10154"/>
                <a:gd name="connsiteX1" fmla="*/ 7827 w 10000"/>
                <a:gd name="connsiteY1" fmla="*/ 10092 h 10154"/>
                <a:gd name="connsiteX2" fmla="*/ 5172 w 10000"/>
                <a:gd name="connsiteY2" fmla="*/ 10010 h 10154"/>
                <a:gd name="connsiteX3" fmla="*/ 2104 w 10000"/>
                <a:gd name="connsiteY3" fmla="*/ 10060 h 10154"/>
                <a:gd name="connsiteX4" fmla="*/ 2500 w 10000"/>
                <a:gd name="connsiteY4" fmla="*/ 4560 h 10154"/>
                <a:gd name="connsiteX5" fmla="*/ 1472 w 10000"/>
                <a:gd name="connsiteY5" fmla="*/ 10030 h 10154"/>
                <a:gd name="connsiteX6" fmla="*/ 226 w 10000"/>
                <a:gd name="connsiteY6" fmla="*/ 10000 h 10154"/>
                <a:gd name="connsiteX7" fmla="*/ 16 w 10000"/>
                <a:gd name="connsiteY7" fmla="*/ 7957 h 10154"/>
                <a:gd name="connsiteX8" fmla="*/ 16 w 10000"/>
                <a:gd name="connsiteY8" fmla="*/ 5620 h 10154"/>
                <a:gd name="connsiteX9" fmla="*/ 2653 w 10000"/>
                <a:gd name="connsiteY9" fmla="*/ 390 h 10154"/>
                <a:gd name="connsiteX10" fmla="*/ 3155 w 10000"/>
                <a:gd name="connsiteY10" fmla="*/ 166 h 10154"/>
                <a:gd name="connsiteX11" fmla="*/ 3197 w 10000"/>
                <a:gd name="connsiteY11" fmla="*/ 166 h 10154"/>
                <a:gd name="connsiteX12" fmla="*/ 4286 w 10000"/>
                <a:gd name="connsiteY12" fmla="*/ 0 h 10154"/>
                <a:gd name="connsiteX13" fmla="*/ 5709 w 10000"/>
                <a:gd name="connsiteY13" fmla="*/ 0 h 10154"/>
                <a:gd name="connsiteX14" fmla="*/ 6840 w 10000"/>
                <a:gd name="connsiteY14" fmla="*/ 166 h 10154"/>
                <a:gd name="connsiteX15" fmla="*/ 6882 w 10000"/>
                <a:gd name="connsiteY15" fmla="*/ 223 h 10154"/>
                <a:gd name="connsiteX16" fmla="*/ 7342 w 10000"/>
                <a:gd name="connsiteY16" fmla="*/ 390 h 10154"/>
                <a:gd name="connsiteX17" fmla="*/ 9979 w 10000"/>
                <a:gd name="connsiteY17" fmla="*/ 5620 h 10154"/>
                <a:gd name="connsiteX18" fmla="*/ 9979 w 10000"/>
                <a:gd name="connsiteY18" fmla="*/ 7957 h 10154"/>
                <a:gd name="connsiteX19" fmla="*/ 9692 w 10000"/>
                <a:gd name="connsiteY19" fmla="*/ 9755 h 10154"/>
                <a:gd name="connsiteX20" fmla="*/ 8809 w 10000"/>
                <a:gd name="connsiteY20" fmla="*/ 10154 h 10154"/>
                <a:gd name="connsiteX0" fmla="*/ 7408 w 10000"/>
                <a:gd name="connsiteY0" fmla="*/ 4373 h 10154"/>
                <a:gd name="connsiteX1" fmla="*/ 7827 w 10000"/>
                <a:gd name="connsiteY1" fmla="*/ 10092 h 10154"/>
                <a:gd name="connsiteX2" fmla="*/ 5172 w 10000"/>
                <a:gd name="connsiteY2" fmla="*/ 10010 h 10154"/>
                <a:gd name="connsiteX3" fmla="*/ 2104 w 10000"/>
                <a:gd name="connsiteY3" fmla="*/ 10060 h 10154"/>
                <a:gd name="connsiteX4" fmla="*/ 2500 w 10000"/>
                <a:gd name="connsiteY4" fmla="*/ 4560 h 10154"/>
                <a:gd name="connsiteX5" fmla="*/ 1472 w 10000"/>
                <a:gd name="connsiteY5" fmla="*/ 10030 h 10154"/>
                <a:gd name="connsiteX6" fmla="*/ 226 w 10000"/>
                <a:gd name="connsiteY6" fmla="*/ 10000 h 10154"/>
                <a:gd name="connsiteX7" fmla="*/ 16 w 10000"/>
                <a:gd name="connsiteY7" fmla="*/ 7957 h 10154"/>
                <a:gd name="connsiteX8" fmla="*/ 16 w 10000"/>
                <a:gd name="connsiteY8" fmla="*/ 5620 h 10154"/>
                <a:gd name="connsiteX9" fmla="*/ 2653 w 10000"/>
                <a:gd name="connsiteY9" fmla="*/ 390 h 10154"/>
                <a:gd name="connsiteX10" fmla="*/ 3155 w 10000"/>
                <a:gd name="connsiteY10" fmla="*/ 166 h 10154"/>
                <a:gd name="connsiteX11" fmla="*/ 3197 w 10000"/>
                <a:gd name="connsiteY11" fmla="*/ 166 h 10154"/>
                <a:gd name="connsiteX12" fmla="*/ 4286 w 10000"/>
                <a:gd name="connsiteY12" fmla="*/ 0 h 10154"/>
                <a:gd name="connsiteX13" fmla="*/ 5709 w 10000"/>
                <a:gd name="connsiteY13" fmla="*/ 0 h 10154"/>
                <a:gd name="connsiteX14" fmla="*/ 6840 w 10000"/>
                <a:gd name="connsiteY14" fmla="*/ 166 h 10154"/>
                <a:gd name="connsiteX15" fmla="*/ 6882 w 10000"/>
                <a:gd name="connsiteY15" fmla="*/ 223 h 10154"/>
                <a:gd name="connsiteX16" fmla="*/ 7342 w 10000"/>
                <a:gd name="connsiteY16" fmla="*/ 390 h 10154"/>
                <a:gd name="connsiteX17" fmla="*/ 9979 w 10000"/>
                <a:gd name="connsiteY17" fmla="*/ 5620 h 10154"/>
                <a:gd name="connsiteX18" fmla="*/ 9979 w 10000"/>
                <a:gd name="connsiteY18" fmla="*/ 7957 h 10154"/>
                <a:gd name="connsiteX19" fmla="*/ 9692 w 10000"/>
                <a:gd name="connsiteY19" fmla="*/ 9755 h 10154"/>
                <a:gd name="connsiteX20" fmla="*/ 8809 w 10000"/>
                <a:gd name="connsiteY20" fmla="*/ 10154 h 10154"/>
                <a:gd name="connsiteX0" fmla="*/ 7408 w 10000"/>
                <a:gd name="connsiteY0" fmla="*/ 4373 h 10158"/>
                <a:gd name="connsiteX1" fmla="*/ 7827 w 10000"/>
                <a:gd name="connsiteY1" fmla="*/ 10092 h 10158"/>
                <a:gd name="connsiteX2" fmla="*/ 5172 w 10000"/>
                <a:gd name="connsiteY2" fmla="*/ 10010 h 10158"/>
                <a:gd name="connsiteX3" fmla="*/ 2104 w 10000"/>
                <a:gd name="connsiteY3" fmla="*/ 10060 h 10158"/>
                <a:gd name="connsiteX4" fmla="*/ 2500 w 10000"/>
                <a:gd name="connsiteY4" fmla="*/ 4560 h 10158"/>
                <a:gd name="connsiteX5" fmla="*/ 1472 w 10000"/>
                <a:gd name="connsiteY5" fmla="*/ 10030 h 10158"/>
                <a:gd name="connsiteX6" fmla="*/ 226 w 10000"/>
                <a:gd name="connsiteY6" fmla="*/ 10000 h 10158"/>
                <a:gd name="connsiteX7" fmla="*/ 16 w 10000"/>
                <a:gd name="connsiteY7" fmla="*/ 7957 h 10158"/>
                <a:gd name="connsiteX8" fmla="*/ 16 w 10000"/>
                <a:gd name="connsiteY8" fmla="*/ 5620 h 10158"/>
                <a:gd name="connsiteX9" fmla="*/ 2653 w 10000"/>
                <a:gd name="connsiteY9" fmla="*/ 390 h 10158"/>
                <a:gd name="connsiteX10" fmla="*/ 3155 w 10000"/>
                <a:gd name="connsiteY10" fmla="*/ 166 h 10158"/>
                <a:gd name="connsiteX11" fmla="*/ 3197 w 10000"/>
                <a:gd name="connsiteY11" fmla="*/ 166 h 10158"/>
                <a:gd name="connsiteX12" fmla="*/ 4286 w 10000"/>
                <a:gd name="connsiteY12" fmla="*/ 0 h 10158"/>
                <a:gd name="connsiteX13" fmla="*/ 5709 w 10000"/>
                <a:gd name="connsiteY13" fmla="*/ 0 h 10158"/>
                <a:gd name="connsiteX14" fmla="*/ 6840 w 10000"/>
                <a:gd name="connsiteY14" fmla="*/ 166 h 10158"/>
                <a:gd name="connsiteX15" fmla="*/ 6882 w 10000"/>
                <a:gd name="connsiteY15" fmla="*/ 223 h 10158"/>
                <a:gd name="connsiteX16" fmla="*/ 7342 w 10000"/>
                <a:gd name="connsiteY16" fmla="*/ 390 h 10158"/>
                <a:gd name="connsiteX17" fmla="*/ 9979 w 10000"/>
                <a:gd name="connsiteY17" fmla="*/ 5620 h 10158"/>
                <a:gd name="connsiteX18" fmla="*/ 9979 w 10000"/>
                <a:gd name="connsiteY18" fmla="*/ 7957 h 10158"/>
                <a:gd name="connsiteX19" fmla="*/ 9692 w 10000"/>
                <a:gd name="connsiteY19" fmla="*/ 9755 h 10158"/>
                <a:gd name="connsiteX20" fmla="*/ 8809 w 10000"/>
                <a:gd name="connsiteY20" fmla="*/ 10154 h 10158"/>
                <a:gd name="connsiteX0" fmla="*/ 7408 w 10000"/>
                <a:gd name="connsiteY0" fmla="*/ 4373 h 10447"/>
                <a:gd name="connsiteX1" fmla="*/ 7827 w 10000"/>
                <a:gd name="connsiteY1" fmla="*/ 10092 h 10447"/>
                <a:gd name="connsiteX2" fmla="*/ 5172 w 10000"/>
                <a:gd name="connsiteY2" fmla="*/ 10010 h 10447"/>
                <a:gd name="connsiteX3" fmla="*/ 2104 w 10000"/>
                <a:gd name="connsiteY3" fmla="*/ 10060 h 10447"/>
                <a:gd name="connsiteX4" fmla="*/ 2500 w 10000"/>
                <a:gd name="connsiteY4" fmla="*/ 4560 h 10447"/>
                <a:gd name="connsiteX5" fmla="*/ 1472 w 10000"/>
                <a:gd name="connsiteY5" fmla="*/ 10030 h 10447"/>
                <a:gd name="connsiteX6" fmla="*/ 226 w 10000"/>
                <a:gd name="connsiteY6" fmla="*/ 10000 h 10447"/>
                <a:gd name="connsiteX7" fmla="*/ 16 w 10000"/>
                <a:gd name="connsiteY7" fmla="*/ 7957 h 10447"/>
                <a:gd name="connsiteX8" fmla="*/ 16 w 10000"/>
                <a:gd name="connsiteY8" fmla="*/ 5620 h 10447"/>
                <a:gd name="connsiteX9" fmla="*/ 2653 w 10000"/>
                <a:gd name="connsiteY9" fmla="*/ 390 h 10447"/>
                <a:gd name="connsiteX10" fmla="*/ 3155 w 10000"/>
                <a:gd name="connsiteY10" fmla="*/ 166 h 10447"/>
                <a:gd name="connsiteX11" fmla="*/ 3197 w 10000"/>
                <a:gd name="connsiteY11" fmla="*/ 166 h 10447"/>
                <a:gd name="connsiteX12" fmla="*/ 4286 w 10000"/>
                <a:gd name="connsiteY12" fmla="*/ 0 h 10447"/>
                <a:gd name="connsiteX13" fmla="*/ 5709 w 10000"/>
                <a:gd name="connsiteY13" fmla="*/ 0 h 10447"/>
                <a:gd name="connsiteX14" fmla="*/ 6840 w 10000"/>
                <a:gd name="connsiteY14" fmla="*/ 166 h 10447"/>
                <a:gd name="connsiteX15" fmla="*/ 6882 w 10000"/>
                <a:gd name="connsiteY15" fmla="*/ 223 h 10447"/>
                <a:gd name="connsiteX16" fmla="*/ 7342 w 10000"/>
                <a:gd name="connsiteY16" fmla="*/ 390 h 10447"/>
                <a:gd name="connsiteX17" fmla="*/ 9979 w 10000"/>
                <a:gd name="connsiteY17" fmla="*/ 5620 h 10447"/>
                <a:gd name="connsiteX18" fmla="*/ 9979 w 10000"/>
                <a:gd name="connsiteY18" fmla="*/ 7957 h 10447"/>
                <a:gd name="connsiteX19" fmla="*/ 9809 w 10000"/>
                <a:gd name="connsiteY19" fmla="*/ 10221 h 10447"/>
                <a:gd name="connsiteX20" fmla="*/ 8809 w 10000"/>
                <a:gd name="connsiteY20" fmla="*/ 10154 h 10447"/>
                <a:gd name="connsiteX0" fmla="*/ 7408 w 10000"/>
                <a:gd name="connsiteY0" fmla="*/ 4373 h 10429"/>
                <a:gd name="connsiteX1" fmla="*/ 7827 w 10000"/>
                <a:gd name="connsiteY1" fmla="*/ 10092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00"/>
                <a:gd name="connsiteY0" fmla="*/ 4373 h 10429"/>
                <a:gd name="connsiteX1" fmla="*/ 7827 w 10000"/>
                <a:gd name="connsiteY1" fmla="*/ 10092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00"/>
                <a:gd name="connsiteY0" fmla="*/ 4373 h 10429"/>
                <a:gd name="connsiteX1" fmla="*/ 7874 w 10000"/>
                <a:gd name="connsiteY1" fmla="*/ 9937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00"/>
                <a:gd name="connsiteY0" fmla="*/ 4373 h 10429"/>
                <a:gd name="connsiteX1" fmla="*/ 7874 w 10000"/>
                <a:gd name="connsiteY1" fmla="*/ 9937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00"/>
                <a:gd name="connsiteY0" fmla="*/ 4373 h 10429"/>
                <a:gd name="connsiteX1" fmla="*/ 7874 w 10000"/>
                <a:gd name="connsiteY1" fmla="*/ 9937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00"/>
                <a:gd name="connsiteY0" fmla="*/ 4373 h 10429"/>
                <a:gd name="connsiteX1" fmla="*/ 7967 w 10000"/>
                <a:gd name="connsiteY1" fmla="*/ 9999 h 10429"/>
                <a:gd name="connsiteX2" fmla="*/ 5172 w 10000"/>
                <a:gd name="connsiteY2" fmla="*/ 10010 h 10429"/>
                <a:gd name="connsiteX3" fmla="*/ 2104 w 10000"/>
                <a:gd name="connsiteY3" fmla="*/ 10060 h 10429"/>
                <a:gd name="connsiteX4" fmla="*/ 2500 w 10000"/>
                <a:gd name="connsiteY4" fmla="*/ 4560 h 10429"/>
                <a:gd name="connsiteX5" fmla="*/ 1472 w 10000"/>
                <a:gd name="connsiteY5" fmla="*/ 10030 h 10429"/>
                <a:gd name="connsiteX6" fmla="*/ 226 w 10000"/>
                <a:gd name="connsiteY6" fmla="*/ 10000 h 10429"/>
                <a:gd name="connsiteX7" fmla="*/ 16 w 10000"/>
                <a:gd name="connsiteY7" fmla="*/ 7957 h 10429"/>
                <a:gd name="connsiteX8" fmla="*/ 16 w 10000"/>
                <a:gd name="connsiteY8" fmla="*/ 5620 h 10429"/>
                <a:gd name="connsiteX9" fmla="*/ 2653 w 10000"/>
                <a:gd name="connsiteY9" fmla="*/ 390 h 10429"/>
                <a:gd name="connsiteX10" fmla="*/ 3155 w 10000"/>
                <a:gd name="connsiteY10" fmla="*/ 166 h 10429"/>
                <a:gd name="connsiteX11" fmla="*/ 3197 w 10000"/>
                <a:gd name="connsiteY11" fmla="*/ 166 h 10429"/>
                <a:gd name="connsiteX12" fmla="*/ 4286 w 10000"/>
                <a:gd name="connsiteY12" fmla="*/ 0 h 10429"/>
                <a:gd name="connsiteX13" fmla="*/ 5709 w 10000"/>
                <a:gd name="connsiteY13" fmla="*/ 0 h 10429"/>
                <a:gd name="connsiteX14" fmla="*/ 6840 w 10000"/>
                <a:gd name="connsiteY14" fmla="*/ 166 h 10429"/>
                <a:gd name="connsiteX15" fmla="*/ 6882 w 10000"/>
                <a:gd name="connsiteY15" fmla="*/ 223 h 10429"/>
                <a:gd name="connsiteX16" fmla="*/ 7342 w 10000"/>
                <a:gd name="connsiteY16" fmla="*/ 390 h 10429"/>
                <a:gd name="connsiteX17" fmla="*/ 9979 w 10000"/>
                <a:gd name="connsiteY17" fmla="*/ 5620 h 10429"/>
                <a:gd name="connsiteX18" fmla="*/ 9979 w 10000"/>
                <a:gd name="connsiteY18" fmla="*/ 7957 h 10429"/>
                <a:gd name="connsiteX19" fmla="*/ 9809 w 10000"/>
                <a:gd name="connsiteY19" fmla="*/ 10221 h 10429"/>
                <a:gd name="connsiteX20" fmla="*/ 8832 w 10000"/>
                <a:gd name="connsiteY20" fmla="*/ 10061 h 10429"/>
                <a:gd name="connsiteX0" fmla="*/ 7408 w 10044"/>
                <a:gd name="connsiteY0" fmla="*/ 4373 h 10194"/>
                <a:gd name="connsiteX1" fmla="*/ 7967 w 10044"/>
                <a:gd name="connsiteY1" fmla="*/ 9999 h 10194"/>
                <a:gd name="connsiteX2" fmla="*/ 5172 w 10044"/>
                <a:gd name="connsiteY2" fmla="*/ 10010 h 10194"/>
                <a:gd name="connsiteX3" fmla="*/ 2104 w 10044"/>
                <a:gd name="connsiteY3" fmla="*/ 10060 h 10194"/>
                <a:gd name="connsiteX4" fmla="*/ 2500 w 10044"/>
                <a:gd name="connsiteY4" fmla="*/ 4560 h 10194"/>
                <a:gd name="connsiteX5" fmla="*/ 1472 w 10044"/>
                <a:gd name="connsiteY5" fmla="*/ 10030 h 10194"/>
                <a:gd name="connsiteX6" fmla="*/ 226 w 10044"/>
                <a:gd name="connsiteY6" fmla="*/ 10000 h 10194"/>
                <a:gd name="connsiteX7" fmla="*/ 16 w 10044"/>
                <a:gd name="connsiteY7" fmla="*/ 7957 h 10194"/>
                <a:gd name="connsiteX8" fmla="*/ 16 w 10044"/>
                <a:gd name="connsiteY8" fmla="*/ 5620 h 10194"/>
                <a:gd name="connsiteX9" fmla="*/ 2653 w 10044"/>
                <a:gd name="connsiteY9" fmla="*/ 390 h 10194"/>
                <a:gd name="connsiteX10" fmla="*/ 3155 w 10044"/>
                <a:gd name="connsiteY10" fmla="*/ 166 h 10194"/>
                <a:gd name="connsiteX11" fmla="*/ 3197 w 10044"/>
                <a:gd name="connsiteY11" fmla="*/ 166 h 10194"/>
                <a:gd name="connsiteX12" fmla="*/ 4286 w 10044"/>
                <a:gd name="connsiteY12" fmla="*/ 0 h 10194"/>
                <a:gd name="connsiteX13" fmla="*/ 5709 w 10044"/>
                <a:gd name="connsiteY13" fmla="*/ 0 h 10194"/>
                <a:gd name="connsiteX14" fmla="*/ 6840 w 10044"/>
                <a:gd name="connsiteY14" fmla="*/ 166 h 10194"/>
                <a:gd name="connsiteX15" fmla="*/ 6882 w 10044"/>
                <a:gd name="connsiteY15" fmla="*/ 223 h 10194"/>
                <a:gd name="connsiteX16" fmla="*/ 7342 w 10044"/>
                <a:gd name="connsiteY16" fmla="*/ 390 h 10194"/>
                <a:gd name="connsiteX17" fmla="*/ 9979 w 10044"/>
                <a:gd name="connsiteY17" fmla="*/ 5620 h 10194"/>
                <a:gd name="connsiteX18" fmla="*/ 9979 w 10044"/>
                <a:gd name="connsiteY18" fmla="*/ 7957 h 10194"/>
                <a:gd name="connsiteX19" fmla="*/ 9879 w 10044"/>
                <a:gd name="connsiteY19" fmla="*/ 9910 h 10194"/>
                <a:gd name="connsiteX20" fmla="*/ 8832 w 10044"/>
                <a:gd name="connsiteY20" fmla="*/ 10061 h 10194"/>
                <a:gd name="connsiteX0" fmla="*/ 7408 w 10000"/>
                <a:gd name="connsiteY0" fmla="*/ 4373 h 10174"/>
                <a:gd name="connsiteX1" fmla="*/ 7967 w 10000"/>
                <a:gd name="connsiteY1" fmla="*/ 9999 h 10174"/>
                <a:gd name="connsiteX2" fmla="*/ 5172 w 10000"/>
                <a:gd name="connsiteY2" fmla="*/ 10010 h 10174"/>
                <a:gd name="connsiteX3" fmla="*/ 2104 w 10000"/>
                <a:gd name="connsiteY3" fmla="*/ 10060 h 10174"/>
                <a:gd name="connsiteX4" fmla="*/ 2500 w 10000"/>
                <a:gd name="connsiteY4" fmla="*/ 4560 h 10174"/>
                <a:gd name="connsiteX5" fmla="*/ 1472 w 10000"/>
                <a:gd name="connsiteY5" fmla="*/ 10030 h 10174"/>
                <a:gd name="connsiteX6" fmla="*/ 226 w 10000"/>
                <a:gd name="connsiteY6" fmla="*/ 10000 h 10174"/>
                <a:gd name="connsiteX7" fmla="*/ 16 w 10000"/>
                <a:gd name="connsiteY7" fmla="*/ 7957 h 10174"/>
                <a:gd name="connsiteX8" fmla="*/ 16 w 10000"/>
                <a:gd name="connsiteY8" fmla="*/ 5620 h 10174"/>
                <a:gd name="connsiteX9" fmla="*/ 2653 w 10000"/>
                <a:gd name="connsiteY9" fmla="*/ 390 h 10174"/>
                <a:gd name="connsiteX10" fmla="*/ 3155 w 10000"/>
                <a:gd name="connsiteY10" fmla="*/ 166 h 10174"/>
                <a:gd name="connsiteX11" fmla="*/ 3197 w 10000"/>
                <a:gd name="connsiteY11" fmla="*/ 166 h 10174"/>
                <a:gd name="connsiteX12" fmla="*/ 4286 w 10000"/>
                <a:gd name="connsiteY12" fmla="*/ 0 h 10174"/>
                <a:gd name="connsiteX13" fmla="*/ 5709 w 10000"/>
                <a:gd name="connsiteY13" fmla="*/ 0 h 10174"/>
                <a:gd name="connsiteX14" fmla="*/ 6840 w 10000"/>
                <a:gd name="connsiteY14" fmla="*/ 166 h 10174"/>
                <a:gd name="connsiteX15" fmla="*/ 6882 w 10000"/>
                <a:gd name="connsiteY15" fmla="*/ 223 h 10174"/>
                <a:gd name="connsiteX16" fmla="*/ 7342 w 10000"/>
                <a:gd name="connsiteY16" fmla="*/ 390 h 10174"/>
                <a:gd name="connsiteX17" fmla="*/ 9979 w 10000"/>
                <a:gd name="connsiteY17" fmla="*/ 5620 h 10174"/>
                <a:gd name="connsiteX18" fmla="*/ 9979 w 10000"/>
                <a:gd name="connsiteY18" fmla="*/ 7957 h 10174"/>
                <a:gd name="connsiteX19" fmla="*/ 9809 w 10000"/>
                <a:gd name="connsiteY19" fmla="*/ 9879 h 10174"/>
                <a:gd name="connsiteX20" fmla="*/ 8832 w 10000"/>
                <a:gd name="connsiteY20" fmla="*/ 10061 h 10174"/>
                <a:gd name="connsiteX0" fmla="*/ 7408 w 10000"/>
                <a:gd name="connsiteY0" fmla="*/ 4373 h 10070"/>
                <a:gd name="connsiteX1" fmla="*/ 7967 w 10000"/>
                <a:gd name="connsiteY1" fmla="*/ 9999 h 10070"/>
                <a:gd name="connsiteX2" fmla="*/ 5172 w 10000"/>
                <a:gd name="connsiteY2" fmla="*/ 10010 h 10070"/>
                <a:gd name="connsiteX3" fmla="*/ 2104 w 10000"/>
                <a:gd name="connsiteY3" fmla="*/ 10060 h 10070"/>
                <a:gd name="connsiteX4" fmla="*/ 2500 w 10000"/>
                <a:gd name="connsiteY4" fmla="*/ 4560 h 10070"/>
                <a:gd name="connsiteX5" fmla="*/ 1472 w 10000"/>
                <a:gd name="connsiteY5" fmla="*/ 10030 h 10070"/>
                <a:gd name="connsiteX6" fmla="*/ 226 w 10000"/>
                <a:gd name="connsiteY6" fmla="*/ 10000 h 10070"/>
                <a:gd name="connsiteX7" fmla="*/ 16 w 10000"/>
                <a:gd name="connsiteY7" fmla="*/ 7957 h 10070"/>
                <a:gd name="connsiteX8" fmla="*/ 16 w 10000"/>
                <a:gd name="connsiteY8" fmla="*/ 5620 h 10070"/>
                <a:gd name="connsiteX9" fmla="*/ 2653 w 10000"/>
                <a:gd name="connsiteY9" fmla="*/ 390 h 10070"/>
                <a:gd name="connsiteX10" fmla="*/ 3155 w 10000"/>
                <a:gd name="connsiteY10" fmla="*/ 166 h 10070"/>
                <a:gd name="connsiteX11" fmla="*/ 3197 w 10000"/>
                <a:gd name="connsiteY11" fmla="*/ 166 h 10070"/>
                <a:gd name="connsiteX12" fmla="*/ 4286 w 10000"/>
                <a:gd name="connsiteY12" fmla="*/ 0 h 10070"/>
                <a:gd name="connsiteX13" fmla="*/ 5709 w 10000"/>
                <a:gd name="connsiteY13" fmla="*/ 0 h 10070"/>
                <a:gd name="connsiteX14" fmla="*/ 6840 w 10000"/>
                <a:gd name="connsiteY14" fmla="*/ 166 h 10070"/>
                <a:gd name="connsiteX15" fmla="*/ 6882 w 10000"/>
                <a:gd name="connsiteY15" fmla="*/ 223 h 10070"/>
                <a:gd name="connsiteX16" fmla="*/ 7342 w 10000"/>
                <a:gd name="connsiteY16" fmla="*/ 390 h 10070"/>
                <a:gd name="connsiteX17" fmla="*/ 9979 w 10000"/>
                <a:gd name="connsiteY17" fmla="*/ 5620 h 10070"/>
                <a:gd name="connsiteX18" fmla="*/ 9979 w 10000"/>
                <a:gd name="connsiteY18" fmla="*/ 7957 h 10070"/>
                <a:gd name="connsiteX19" fmla="*/ 9809 w 10000"/>
                <a:gd name="connsiteY19" fmla="*/ 9879 h 10070"/>
                <a:gd name="connsiteX20" fmla="*/ 8832 w 10000"/>
                <a:gd name="connsiteY20" fmla="*/ 10061 h 10070"/>
                <a:gd name="connsiteX0" fmla="*/ 7408 w 10000"/>
                <a:gd name="connsiteY0" fmla="*/ 4373 h 10070"/>
                <a:gd name="connsiteX1" fmla="*/ 7967 w 10000"/>
                <a:gd name="connsiteY1" fmla="*/ 9999 h 10070"/>
                <a:gd name="connsiteX2" fmla="*/ 5172 w 10000"/>
                <a:gd name="connsiteY2" fmla="*/ 10010 h 10070"/>
                <a:gd name="connsiteX3" fmla="*/ 2104 w 10000"/>
                <a:gd name="connsiteY3" fmla="*/ 10060 h 10070"/>
                <a:gd name="connsiteX4" fmla="*/ 2500 w 10000"/>
                <a:gd name="connsiteY4" fmla="*/ 4560 h 10070"/>
                <a:gd name="connsiteX5" fmla="*/ 1472 w 10000"/>
                <a:gd name="connsiteY5" fmla="*/ 10030 h 10070"/>
                <a:gd name="connsiteX6" fmla="*/ 226 w 10000"/>
                <a:gd name="connsiteY6" fmla="*/ 10000 h 10070"/>
                <a:gd name="connsiteX7" fmla="*/ 16 w 10000"/>
                <a:gd name="connsiteY7" fmla="*/ 7957 h 10070"/>
                <a:gd name="connsiteX8" fmla="*/ 16 w 10000"/>
                <a:gd name="connsiteY8" fmla="*/ 5620 h 10070"/>
                <a:gd name="connsiteX9" fmla="*/ 2653 w 10000"/>
                <a:gd name="connsiteY9" fmla="*/ 390 h 10070"/>
                <a:gd name="connsiteX10" fmla="*/ 3155 w 10000"/>
                <a:gd name="connsiteY10" fmla="*/ 166 h 10070"/>
                <a:gd name="connsiteX11" fmla="*/ 3197 w 10000"/>
                <a:gd name="connsiteY11" fmla="*/ 166 h 10070"/>
                <a:gd name="connsiteX12" fmla="*/ 4286 w 10000"/>
                <a:gd name="connsiteY12" fmla="*/ 0 h 10070"/>
                <a:gd name="connsiteX13" fmla="*/ 5709 w 10000"/>
                <a:gd name="connsiteY13" fmla="*/ 0 h 10070"/>
                <a:gd name="connsiteX14" fmla="*/ 6840 w 10000"/>
                <a:gd name="connsiteY14" fmla="*/ 166 h 10070"/>
                <a:gd name="connsiteX15" fmla="*/ 6882 w 10000"/>
                <a:gd name="connsiteY15" fmla="*/ 223 h 10070"/>
                <a:gd name="connsiteX16" fmla="*/ 7342 w 10000"/>
                <a:gd name="connsiteY16" fmla="*/ 390 h 10070"/>
                <a:gd name="connsiteX17" fmla="*/ 9979 w 10000"/>
                <a:gd name="connsiteY17" fmla="*/ 5620 h 10070"/>
                <a:gd name="connsiteX18" fmla="*/ 9979 w 10000"/>
                <a:gd name="connsiteY18" fmla="*/ 7957 h 10070"/>
                <a:gd name="connsiteX19" fmla="*/ 9809 w 10000"/>
                <a:gd name="connsiteY19" fmla="*/ 9941 h 10070"/>
                <a:gd name="connsiteX20" fmla="*/ 8832 w 10000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408 w 10014"/>
                <a:gd name="connsiteY0" fmla="*/ 4373 h 10070"/>
                <a:gd name="connsiteX1" fmla="*/ 7967 w 10014"/>
                <a:gd name="connsiteY1" fmla="*/ 9999 h 10070"/>
                <a:gd name="connsiteX2" fmla="*/ 5172 w 10014"/>
                <a:gd name="connsiteY2" fmla="*/ 10010 h 10070"/>
                <a:gd name="connsiteX3" fmla="*/ 2104 w 10014"/>
                <a:gd name="connsiteY3" fmla="*/ 10060 h 10070"/>
                <a:gd name="connsiteX4" fmla="*/ 2500 w 10014"/>
                <a:gd name="connsiteY4" fmla="*/ 4560 h 10070"/>
                <a:gd name="connsiteX5" fmla="*/ 1472 w 10014"/>
                <a:gd name="connsiteY5" fmla="*/ 10030 h 10070"/>
                <a:gd name="connsiteX6" fmla="*/ 226 w 10014"/>
                <a:gd name="connsiteY6" fmla="*/ 10000 h 10070"/>
                <a:gd name="connsiteX7" fmla="*/ 16 w 10014"/>
                <a:gd name="connsiteY7" fmla="*/ 7957 h 10070"/>
                <a:gd name="connsiteX8" fmla="*/ 16 w 10014"/>
                <a:gd name="connsiteY8" fmla="*/ 5620 h 10070"/>
                <a:gd name="connsiteX9" fmla="*/ 2653 w 10014"/>
                <a:gd name="connsiteY9" fmla="*/ 390 h 10070"/>
                <a:gd name="connsiteX10" fmla="*/ 3155 w 10014"/>
                <a:gd name="connsiteY10" fmla="*/ 166 h 10070"/>
                <a:gd name="connsiteX11" fmla="*/ 3197 w 10014"/>
                <a:gd name="connsiteY11" fmla="*/ 166 h 10070"/>
                <a:gd name="connsiteX12" fmla="*/ 4286 w 10014"/>
                <a:gd name="connsiteY12" fmla="*/ 0 h 10070"/>
                <a:gd name="connsiteX13" fmla="*/ 5709 w 10014"/>
                <a:gd name="connsiteY13" fmla="*/ 0 h 10070"/>
                <a:gd name="connsiteX14" fmla="*/ 6840 w 10014"/>
                <a:gd name="connsiteY14" fmla="*/ 166 h 10070"/>
                <a:gd name="connsiteX15" fmla="*/ 6882 w 10014"/>
                <a:gd name="connsiteY15" fmla="*/ 223 h 10070"/>
                <a:gd name="connsiteX16" fmla="*/ 7342 w 10014"/>
                <a:gd name="connsiteY16" fmla="*/ 390 h 10070"/>
                <a:gd name="connsiteX17" fmla="*/ 9979 w 10014"/>
                <a:gd name="connsiteY17" fmla="*/ 5620 h 10070"/>
                <a:gd name="connsiteX18" fmla="*/ 9979 w 10014"/>
                <a:gd name="connsiteY18" fmla="*/ 7957 h 10070"/>
                <a:gd name="connsiteX19" fmla="*/ 9832 w 10014"/>
                <a:gd name="connsiteY19" fmla="*/ 10003 h 10070"/>
                <a:gd name="connsiteX20" fmla="*/ 8832 w 10014"/>
                <a:gd name="connsiteY20" fmla="*/ 10061 h 10070"/>
                <a:gd name="connsiteX0" fmla="*/ 7396 w 10002"/>
                <a:gd name="connsiteY0" fmla="*/ 4373 h 10070"/>
                <a:gd name="connsiteX1" fmla="*/ 7955 w 10002"/>
                <a:gd name="connsiteY1" fmla="*/ 9999 h 10070"/>
                <a:gd name="connsiteX2" fmla="*/ 5160 w 10002"/>
                <a:gd name="connsiteY2" fmla="*/ 10010 h 10070"/>
                <a:gd name="connsiteX3" fmla="*/ 2092 w 10002"/>
                <a:gd name="connsiteY3" fmla="*/ 10060 h 10070"/>
                <a:gd name="connsiteX4" fmla="*/ 2488 w 10002"/>
                <a:gd name="connsiteY4" fmla="*/ 4560 h 10070"/>
                <a:gd name="connsiteX5" fmla="*/ 1460 w 10002"/>
                <a:gd name="connsiteY5" fmla="*/ 10030 h 10070"/>
                <a:gd name="connsiteX6" fmla="*/ 214 w 10002"/>
                <a:gd name="connsiteY6" fmla="*/ 10000 h 10070"/>
                <a:gd name="connsiteX7" fmla="*/ 4 w 10002"/>
                <a:gd name="connsiteY7" fmla="*/ 7957 h 10070"/>
                <a:gd name="connsiteX8" fmla="*/ 74 w 10002"/>
                <a:gd name="connsiteY8" fmla="*/ 5620 h 10070"/>
                <a:gd name="connsiteX9" fmla="*/ 2641 w 10002"/>
                <a:gd name="connsiteY9" fmla="*/ 390 h 10070"/>
                <a:gd name="connsiteX10" fmla="*/ 3143 w 10002"/>
                <a:gd name="connsiteY10" fmla="*/ 166 h 10070"/>
                <a:gd name="connsiteX11" fmla="*/ 3185 w 10002"/>
                <a:gd name="connsiteY11" fmla="*/ 166 h 10070"/>
                <a:gd name="connsiteX12" fmla="*/ 4274 w 10002"/>
                <a:gd name="connsiteY12" fmla="*/ 0 h 10070"/>
                <a:gd name="connsiteX13" fmla="*/ 5697 w 10002"/>
                <a:gd name="connsiteY13" fmla="*/ 0 h 10070"/>
                <a:gd name="connsiteX14" fmla="*/ 6828 w 10002"/>
                <a:gd name="connsiteY14" fmla="*/ 166 h 10070"/>
                <a:gd name="connsiteX15" fmla="*/ 6870 w 10002"/>
                <a:gd name="connsiteY15" fmla="*/ 223 h 10070"/>
                <a:gd name="connsiteX16" fmla="*/ 7330 w 10002"/>
                <a:gd name="connsiteY16" fmla="*/ 390 h 10070"/>
                <a:gd name="connsiteX17" fmla="*/ 9967 w 10002"/>
                <a:gd name="connsiteY17" fmla="*/ 5620 h 10070"/>
                <a:gd name="connsiteX18" fmla="*/ 9967 w 10002"/>
                <a:gd name="connsiteY18" fmla="*/ 7957 h 10070"/>
                <a:gd name="connsiteX19" fmla="*/ 9820 w 10002"/>
                <a:gd name="connsiteY19" fmla="*/ 10003 h 10070"/>
                <a:gd name="connsiteX20" fmla="*/ 8820 w 10002"/>
                <a:gd name="connsiteY20" fmla="*/ 10061 h 10070"/>
                <a:gd name="connsiteX0" fmla="*/ 7395 w 10001"/>
                <a:gd name="connsiteY0" fmla="*/ 4373 h 10070"/>
                <a:gd name="connsiteX1" fmla="*/ 7954 w 10001"/>
                <a:gd name="connsiteY1" fmla="*/ 9999 h 10070"/>
                <a:gd name="connsiteX2" fmla="*/ 5159 w 10001"/>
                <a:gd name="connsiteY2" fmla="*/ 10010 h 10070"/>
                <a:gd name="connsiteX3" fmla="*/ 2091 w 10001"/>
                <a:gd name="connsiteY3" fmla="*/ 10060 h 10070"/>
                <a:gd name="connsiteX4" fmla="*/ 2487 w 10001"/>
                <a:gd name="connsiteY4" fmla="*/ 4560 h 10070"/>
                <a:gd name="connsiteX5" fmla="*/ 1459 w 10001"/>
                <a:gd name="connsiteY5" fmla="*/ 10030 h 10070"/>
                <a:gd name="connsiteX6" fmla="*/ 213 w 10001"/>
                <a:gd name="connsiteY6" fmla="*/ 10000 h 10070"/>
                <a:gd name="connsiteX7" fmla="*/ 3 w 10001"/>
                <a:gd name="connsiteY7" fmla="*/ 7957 h 10070"/>
                <a:gd name="connsiteX8" fmla="*/ 96 w 10001"/>
                <a:gd name="connsiteY8" fmla="*/ 5620 h 10070"/>
                <a:gd name="connsiteX9" fmla="*/ 2640 w 10001"/>
                <a:gd name="connsiteY9" fmla="*/ 390 h 10070"/>
                <a:gd name="connsiteX10" fmla="*/ 3142 w 10001"/>
                <a:gd name="connsiteY10" fmla="*/ 166 h 10070"/>
                <a:gd name="connsiteX11" fmla="*/ 3184 w 10001"/>
                <a:gd name="connsiteY11" fmla="*/ 166 h 10070"/>
                <a:gd name="connsiteX12" fmla="*/ 4273 w 10001"/>
                <a:gd name="connsiteY12" fmla="*/ 0 h 10070"/>
                <a:gd name="connsiteX13" fmla="*/ 5696 w 10001"/>
                <a:gd name="connsiteY13" fmla="*/ 0 h 10070"/>
                <a:gd name="connsiteX14" fmla="*/ 6827 w 10001"/>
                <a:gd name="connsiteY14" fmla="*/ 166 h 10070"/>
                <a:gd name="connsiteX15" fmla="*/ 6869 w 10001"/>
                <a:gd name="connsiteY15" fmla="*/ 223 h 10070"/>
                <a:gd name="connsiteX16" fmla="*/ 7329 w 10001"/>
                <a:gd name="connsiteY16" fmla="*/ 390 h 10070"/>
                <a:gd name="connsiteX17" fmla="*/ 9966 w 10001"/>
                <a:gd name="connsiteY17" fmla="*/ 5620 h 10070"/>
                <a:gd name="connsiteX18" fmla="*/ 9966 w 10001"/>
                <a:gd name="connsiteY18" fmla="*/ 7957 h 10070"/>
                <a:gd name="connsiteX19" fmla="*/ 9819 w 10001"/>
                <a:gd name="connsiteY19" fmla="*/ 10003 h 10070"/>
                <a:gd name="connsiteX20" fmla="*/ 8819 w 10001"/>
                <a:gd name="connsiteY20" fmla="*/ 10061 h 10070"/>
                <a:gd name="connsiteX0" fmla="*/ 7393 w 9999"/>
                <a:gd name="connsiteY0" fmla="*/ 4373 h 10070"/>
                <a:gd name="connsiteX1" fmla="*/ 7952 w 9999"/>
                <a:gd name="connsiteY1" fmla="*/ 9999 h 10070"/>
                <a:gd name="connsiteX2" fmla="*/ 5157 w 9999"/>
                <a:gd name="connsiteY2" fmla="*/ 10010 h 10070"/>
                <a:gd name="connsiteX3" fmla="*/ 2089 w 9999"/>
                <a:gd name="connsiteY3" fmla="*/ 10060 h 10070"/>
                <a:gd name="connsiteX4" fmla="*/ 2485 w 9999"/>
                <a:gd name="connsiteY4" fmla="*/ 4560 h 10070"/>
                <a:gd name="connsiteX5" fmla="*/ 1457 w 9999"/>
                <a:gd name="connsiteY5" fmla="*/ 10030 h 10070"/>
                <a:gd name="connsiteX6" fmla="*/ 211 w 9999"/>
                <a:gd name="connsiteY6" fmla="*/ 10000 h 10070"/>
                <a:gd name="connsiteX7" fmla="*/ 1 w 9999"/>
                <a:gd name="connsiteY7" fmla="*/ 7957 h 10070"/>
                <a:gd name="connsiteX8" fmla="*/ 234 w 9999"/>
                <a:gd name="connsiteY8" fmla="*/ 5620 h 10070"/>
                <a:gd name="connsiteX9" fmla="*/ 2638 w 9999"/>
                <a:gd name="connsiteY9" fmla="*/ 390 h 10070"/>
                <a:gd name="connsiteX10" fmla="*/ 3140 w 9999"/>
                <a:gd name="connsiteY10" fmla="*/ 166 h 10070"/>
                <a:gd name="connsiteX11" fmla="*/ 3182 w 9999"/>
                <a:gd name="connsiteY11" fmla="*/ 166 h 10070"/>
                <a:gd name="connsiteX12" fmla="*/ 4271 w 9999"/>
                <a:gd name="connsiteY12" fmla="*/ 0 h 10070"/>
                <a:gd name="connsiteX13" fmla="*/ 5694 w 9999"/>
                <a:gd name="connsiteY13" fmla="*/ 0 h 10070"/>
                <a:gd name="connsiteX14" fmla="*/ 6825 w 9999"/>
                <a:gd name="connsiteY14" fmla="*/ 166 h 10070"/>
                <a:gd name="connsiteX15" fmla="*/ 6867 w 9999"/>
                <a:gd name="connsiteY15" fmla="*/ 223 h 10070"/>
                <a:gd name="connsiteX16" fmla="*/ 7327 w 9999"/>
                <a:gd name="connsiteY16" fmla="*/ 390 h 10070"/>
                <a:gd name="connsiteX17" fmla="*/ 9964 w 9999"/>
                <a:gd name="connsiteY17" fmla="*/ 5620 h 10070"/>
                <a:gd name="connsiteX18" fmla="*/ 9964 w 9999"/>
                <a:gd name="connsiteY18" fmla="*/ 7957 h 10070"/>
                <a:gd name="connsiteX19" fmla="*/ 9817 w 9999"/>
                <a:gd name="connsiteY19" fmla="*/ 10003 h 10070"/>
                <a:gd name="connsiteX20" fmla="*/ 8817 w 9999"/>
                <a:gd name="connsiteY20" fmla="*/ 10061 h 10070"/>
                <a:gd name="connsiteX0" fmla="*/ 7394 w 10000"/>
                <a:gd name="connsiteY0" fmla="*/ 4343 h 10000"/>
                <a:gd name="connsiteX1" fmla="*/ 7953 w 10000"/>
                <a:gd name="connsiteY1" fmla="*/ 9929 h 10000"/>
                <a:gd name="connsiteX2" fmla="*/ 5158 w 10000"/>
                <a:gd name="connsiteY2" fmla="*/ 9940 h 10000"/>
                <a:gd name="connsiteX3" fmla="*/ 2089 w 10000"/>
                <a:gd name="connsiteY3" fmla="*/ 9990 h 10000"/>
                <a:gd name="connsiteX4" fmla="*/ 2485 w 10000"/>
                <a:gd name="connsiteY4" fmla="*/ 4528 h 10000"/>
                <a:gd name="connsiteX5" fmla="*/ 1457 w 10000"/>
                <a:gd name="connsiteY5" fmla="*/ 9960 h 10000"/>
                <a:gd name="connsiteX6" fmla="*/ 211 w 10000"/>
                <a:gd name="connsiteY6" fmla="*/ 9930 h 10000"/>
                <a:gd name="connsiteX7" fmla="*/ 1 w 10000"/>
                <a:gd name="connsiteY7" fmla="*/ 7902 h 10000"/>
                <a:gd name="connsiteX8" fmla="*/ 234 w 10000"/>
                <a:gd name="connsiteY8" fmla="*/ 5581 h 10000"/>
                <a:gd name="connsiteX9" fmla="*/ 2638 w 10000"/>
                <a:gd name="connsiteY9" fmla="*/ 387 h 10000"/>
                <a:gd name="connsiteX10" fmla="*/ 3140 w 10000"/>
                <a:gd name="connsiteY10" fmla="*/ 165 h 10000"/>
                <a:gd name="connsiteX11" fmla="*/ 3182 w 10000"/>
                <a:gd name="connsiteY11" fmla="*/ 165 h 10000"/>
                <a:gd name="connsiteX12" fmla="*/ 4271 w 10000"/>
                <a:gd name="connsiteY12" fmla="*/ 0 h 10000"/>
                <a:gd name="connsiteX13" fmla="*/ 5695 w 10000"/>
                <a:gd name="connsiteY13" fmla="*/ 0 h 10000"/>
                <a:gd name="connsiteX14" fmla="*/ 6826 w 10000"/>
                <a:gd name="connsiteY14" fmla="*/ 165 h 10000"/>
                <a:gd name="connsiteX15" fmla="*/ 6868 w 10000"/>
                <a:gd name="connsiteY15" fmla="*/ 221 h 10000"/>
                <a:gd name="connsiteX16" fmla="*/ 7328 w 10000"/>
                <a:gd name="connsiteY16" fmla="*/ 387 h 10000"/>
                <a:gd name="connsiteX17" fmla="*/ 9965 w 10000"/>
                <a:gd name="connsiteY17" fmla="*/ 5581 h 10000"/>
                <a:gd name="connsiteX18" fmla="*/ 9965 w 10000"/>
                <a:gd name="connsiteY18" fmla="*/ 7902 h 10000"/>
                <a:gd name="connsiteX19" fmla="*/ 9818 w 10000"/>
                <a:gd name="connsiteY19" fmla="*/ 9933 h 10000"/>
                <a:gd name="connsiteX20" fmla="*/ 8818 w 10000"/>
                <a:gd name="connsiteY20" fmla="*/ 9991 h 10000"/>
                <a:gd name="connsiteX0" fmla="*/ 7394 w 10000"/>
                <a:gd name="connsiteY0" fmla="*/ 4343 h 10000"/>
                <a:gd name="connsiteX1" fmla="*/ 7953 w 10000"/>
                <a:gd name="connsiteY1" fmla="*/ 9929 h 10000"/>
                <a:gd name="connsiteX2" fmla="*/ 5158 w 10000"/>
                <a:gd name="connsiteY2" fmla="*/ 9940 h 10000"/>
                <a:gd name="connsiteX3" fmla="*/ 2089 w 10000"/>
                <a:gd name="connsiteY3" fmla="*/ 9990 h 10000"/>
                <a:gd name="connsiteX4" fmla="*/ 2485 w 10000"/>
                <a:gd name="connsiteY4" fmla="*/ 4528 h 10000"/>
                <a:gd name="connsiteX5" fmla="*/ 1457 w 10000"/>
                <a:gd name="connsiteY5" fmla="*/ 9960 h 10000"/>
                <a:gd name="connsiteX6" fmla="*/ 211 w 10000"/>
                <a:gd name="connsiteY6" fmla="*/ 9930 h 10000"/>
                <a:gd name="connsiteX7" fmla="*/ 1 w 10000"/>
                <a:gd name="connsiteY7" fmla="*/ 7902 h 10000"/>
                <a:gd name="connsiteX8" fmla="*/ 234 w 10000"/>
                <a:gd name="connsiteY8" fmla="*/ 5581 h 10000"/>
                <a:gd name="connsiteX9" fmla="*/ 2638 w 10000"/>
                <a:gd name="connsiteY9" fmla="*/ 387 h 10000"/>
                <a:gd name="connsiteX10" fmla="*/ 3140 w 10000"/>
                <a:gd name="connsiteY10" fmla="*/ 165 h 10000"/>
                <a:gd name="connsiteX11" fmla="*/ 3182 w 10000"/>
                <a:gd name="connsiteY11" fmla="*/ 165 h 10000"/>
                <a:gd name="connsiteX12" fmla="*/ 4271 w 10000"/>
                <a:gd name="connsiteY12" fmla="*/ 0 h 10000"/>
                <a:gd name="connsiteX13" fmla="*/ 5695 w 10000"/>
                <a:gd name="connsiteY13" fmla="*/ 0 h 10000"/>
                <a:gd name="connsiteX14" fmla="*/ 6826 w 10000"/>
                <a:gd name="connsiteY14" fmla="*/ 165 h 10000"/>
                <a:gd name="connsiteX15" fmla="*/ 6868 w 10000"/>
                <a:gd name="connsiteY15" fmla="*/ 221 h 10000"/>
                <a:gd name="connsiteX16" fmla="*/ 7328 w 10000"/>
                <a:gd name="connsiteY16" fmla="*/ 387 h 10000"/>
                <a:gd name="connsiteX17" fmla="*/ 9965 w 10000"/>
                <a:gd name="connsiteY17" fmla="*/ 5581 h 10000"/>
                <a:gd name="connsiteX18" fmla="*/ 9965 w 10000"/>
                <a:gd name="connsiteY18" fmla="*/ 7902 h 10000"/>
                <a:gd name="connsiteX19" fmla="*/ 9818 w 10000"/>
                <a:gd name="connsiteY19" fmla="*/ 9933 h 10000"/>
                <a:gd name="connsiteX20" fmla="*/ 8818 w 10000"/>
                <a:gd name="connsiteY20" fmla="*/ 9991 h 10000"/>
                <a:gd name="connsiteX0" fmla="*/ 7394 w 10240"/>
                <a:gd name="connsiteY0" fmla="*/ 4343 h 10000"/>
                <a:gd name="connsiteX1" fmla="*/ 7953 w 10240"/>
                <a:gd name="connsiteY1" fmla="*/ 9929 h 10000"/>
                <a:gd name="connsiteX2" fmla="*/ 5158 w 10240"/>
                <a:gd name="connsiteY2" fmla="*/ 9940 h 10000"/>
                <a:gd name="connsiteX3" fmla="*/ 2089 w 10240"/>
                <a:gd name="connsiteY3" fmla="*/ 9990 h 10000"/>
                <a:gd name="connsiteX4" fmla="*/ 2485 w 10240"/>
                <a:gd name="connsiteY4" fmla="*/ 4528 h 10000"/>
                <a:gd name="connsiteX5" fmla="*/ 1457 w 10240"/>
                <a:gd name="connsiteY5" fmla="*/ 9960 h 10000"/>
                <a:gd name="connsiteX6" fmla="*/ 211 w 10240"/>
                <a:gd name="connsiteY6" fmla="*/ 9930 h 10000"/>
                <a:gd name="connsiteX7" fmla="*/ 1 w 10240"/>
                <a:gd name="connsiteY7" fmla="*/ 7902 h 10000"/>
                <a:gd name="connsiteX8" fmla="*/ 234 w 10240"/>
                <a:gd name="connsiteY8" fmla="*/ 5581 h 10000"/>
                <a:gd name="connsiteX9" fmla="*/ 2638 w 10240"/>
                <a:gd name="connsiteY9" fmla="*/ 387 h 10000"/>
                <a:gd name="connsiteX10" fmla="*/ 3140 w 10240"/>
                <a:gd name="connsiteY10" fmla="*/ 165 h 10000"/>
                <a:gd name="connsiteX11" fmla="*/ 3182 w 10240"/>
                <a:gd name="connsiteY11" fmla="*/ 165 h 10000"/>
                <a:gd name="connsiteX12" fmla="*/ 4271 w 10240"/>
                <a:gd name="connsiteY12" fmla="*/ 0 h 10000"/>
                <a:gd name="connsiteX13" fmla="*/ 5695 w 10240"/>
                <a:gd name="connsiteY13" fmla="*/ 0 h 10000"/>
                <a:gd name="connsiteX14" fmla="*/ 6826 w 10240"/>
                <a:gd name="connsiteY14" fmla="*/ 165 h 10000"/>
                <a:gd name="connsiteX15" fmla="*/ 6868 w 10240"/>
                <a:gd name="connsiteY15" fmla="*/ 221 h 10000"/>
                <a:gd name="connsiteX16" fmla="*/ 7328 w 10240"/>
                <a:gd name="connsiteY16" fmla="*/ 387 h 10000"/>
                <a:gd name="connsiteX17" fmla="*/ 9965 w 10240"/>
                <a:gd name="connsiteY17" fmla="*/ 5581 h 10000"/>
                <a:gd name="connsiteX18" fmla="*/ 9965 w 10240"/>
                <a:gd name="connsiteY18" fmla="*/ 7902 h 10000"/>
                <a:gd name="connsiteX19" fmla="*/ 9818 w 10240"/>
                <a:gd name="connsiteY19" fmla="*/ 9933 h 10000"/>
                <a:gd name="connsiteX20" fmla="*/ 8818 w 10240"/>
                <a:gd name="connsiteY20" fmla="*/ 9991 h 10000"/>
                <a:gd name="connsiteX0" fmla="*/ 7394 w 10240"/>
                <a:gd name="connsiteY0" fmla="*/ 4343 h 10000"/>
                <a:gd name="connsiteX1" fmla="*/ 7953 w 10240"/>
                <a:gd name="connsiteY1" fmla="*/ 9929 h 10000"/>
                <a:gd name="connsiteX2" fmla="*/ 5158 w 10240"/>
                <a:gd name="connsiteY2" fmla="*/ 9940 h 10000"/>
                <a:gd name="connsiteX3" fmla="*/ 2089 w 10240"/>
                <a:gd name="connsiteY3" fmla="*/ 9990 h 10000"/>
                <a:gd name="connsiteX4" fmla="*/ 2485 w 10240"/>
                <a:gd name="connsiteY4" fmla="*/ 4528 h 10000"/>
                <a:gd name="connsiteX5" fmla="*/ 1457 w 10240"/>
                <a:gd name="connsiteY5" fmla="*/ 9960 h 10000"/>
                <a:gd name="connsiteX6" fmla="*/ 211 w 10240"/>
                <a:gd name="connsiteY6" fmla="*/ 9930 h 10000"/>
                <a:gd name="connsiteX7" fmla="*/ 1 w 10240"/>
                <a:gd name="connsiteY7" fmla="*/ 7902 h 10000"/>
                <a:gd name="connsiteX8" fmla="*/ 234 w 10240"/>
                <a:gd name="connsiteY8" fmla="*/ 5581 h 10000"/>
                <a:gd name="connsiteX9" fmla="*/ 2638 w 10240"/>
                <a:gd name="connsiteY9" fmla="*/ 387 h 10000"/>
                <a:gd name="connsiteX10" fmla="*/ 3140 w 10240"/>
                <a:gd name="connsiteY10" fmla="*/ 165 h 10000"/>
                <a:gd name="connsiteX11" fmla="*/ 3182 w 10240"/>
                <a:gd name="connsiteY11" fmla="*/ 165 h 10000"/>
                <a:gd name="connsiteX12" fmla="*/ 4271 w 10240"/>
                <a:gd name="connsiteY12" fmla="*/ 0 h 10000"/>
                <a:gd name="connsiteX13" fmla="*/ 5695 w 10240"/>
                <a:gd name="connsiteY13" fmla="*/ 0 h 10000"/>
                <a:gd name="connsiteX14" fmla="*/ 6826 w 10240"/>
                <a:gd name="connsiteY14" fmla="*/ 165 h 10000"/>
                <a:gd name="connsiteX15" fmla="*/ 6868 w 10240"/>
                <a:gd name="connsiteY15" fmla="*/ 221 h 10000"/>
                <a:gd name="connsiteX16" fmla="*/ 7328 w 10240"/>
                <a:gd name="connsiteY16" fmla="*/ 387 h 10000"/>
                <a:gd name="connsiteX17" fmla="*/ 9965 w 10240"/>
                <a:gd name="connsiteY17" fmla="*/ 5581 h 10000"/>
                <a:gd name="connsiteX18" fmla="*/ 9965 w 10240"/>
                <a:gd name="connsiteY18" fmla="*/ 7902 h 10000"/>
                <a:gd name="connsiteX19" fmla="*/ 9818 w 10240"/>
                <a:gd name="connsiteY19" fmla="*/ 9933 h 10000"/>
                <a:gd name="connsiteX20" fmla="*/ 8818 w 10240"/>
                <a:gd name="connsiteY20" fmla="*/ 9991 h 10000"/>
                <a:gd name="connsiteX0" fmla="*/ 7394 w 10475"/>
                <a:gd name="connsiteY0" fmla="*/ 4343 h 10044"/>
                <a:gd name="connsiteX1" fmla="*/ 7953 w 10475"/>
                <a:gd name="connsiteY1" fmla="*/ 9929 h 10044"/>
                <a:gd name="connsiteX2" fmla="*/ 5158 w 10475"/>
                <a:gd name="connsiteY2" fmla="*/ 9940 h 10044"/>
                <a:gd name="connsiteX3" fmla="*/ 2089 w 10475"/>
                <a:gd name="connsiteY3" fmla="*/ 9990 h 10044"/>
                <a:gd name="connsiteX4" fmla="*/ 2485 w 10475"/>
                <a:gd name="connsiteY4" fmla="*/ 4528 h 10044"/>
                <a:gd name="connsiteX5" fmla="*/ 1457 w 10475"/>
                <a:gd name="connsiteY5" fmla="*/ 9960 h 10044"/>
                <a:gd name="connsiteX6" fmla="*/ 211 w 10475"/>
                <a:gd name="connsiteY6" fmla="*/ 9930 h 10044"/>
                <a:gd name="connsiteX7" fmla="*/ 1 w 10475"/>
                <a:gd name="connsiteY7" fmla="*/ 7902 h 10044"/>
                <a:gd name="connsiteX8" fmla="*/ 234 w 10475"/>
                <a:gd name="connsiteY8" fmla="*/ 5581 h 10044"/>
                <a:gd name="connsiteX9" fmla="*/ 2638 w 10475"/>
                <a:gd name="connsiteY9" fmla="*/ 387 h 10044"/>
                <a:gd name="connsiteX10" fmla="*/ 3140 w 10475"/>
                <a:gd name="connsiteY10" fmla="*/ 165 h 10044"/>
                <a:gd name="connsiteX11" fmla="*/ 3182 w 10475"/>
                <a:gd name="connsiteY11" fmla="*/ 165 h 10044"/>
                <a:gd name="connsiteX12" fmla="*/ 4271 w 10475"/>
                <a:gd name="connsiteY12" fmla="*/ 0 h 10044"/>
                <a:gd name="connsiteX13" fmla="*/ 5695 w 10475"/>
                <a:gd name="connsiteY13" fmla="*/ 0 h 10044"/>
                <a:gd name="connsiteX14" fmla="*/ 6826 w 10475"/>
                <a:gd name="connsiteY14" fmla="*/ 165 h 10044"/>
                <a:gd name="connsiteX15" fmla="*/ 6868 w 10475"/>
                <a:gd name="connsiteY15" fmla="*/ 221 h 10044"/>
                <a:gd name="connsiteX16" fmla="*/ 7328 w 10475"/>
                <a:gd name="connsiteY16" fmla="*/ 387 h 10044"/>
                <a:gd name="connsiteX17" fmla="*/ 9965 w 10475"/>
                <a:gd name="connsiteY17" fmla="*/ 5581 h 10044"/>
                <a:gd name="connsiteX18" fmla="*/ 10456 w 10475"/>
                <a:gd name="connsiteY18" fmla="*/ 9749 h 10044"/>
                <a:gd name="connsiteX19" fmla="*/ 9818 w 10475"/>
                <a:gd name="connsiteY19" fmla="*/ 9933 h 10044"/>
                <a:gd name="connsiteX20" fmla="*/ 8818 w 10475"/>
                <a:gd name="connsiteY20" fmla="*/ 9991 h 10044"/>
                <a:gd name="connsiteX0" fmla="*/ 7394 w 10475"/>
                <a:gd name="connsiteY0" fmla="*/ 4343 h 10044"/>
                <a:gd name="connsiteX1" fmla="*/ 7953 w 10475"/>
                <a:gd name="connsiteY1" fmla="*/ 9929 h 10044"/>
                <a:gd name="connsiteX2" fmla="*/ 5158 w 10475"/>
                <a:gd name="connsiteY2" fmla="*/ 9940 h 10044"/>
                <a:gd name="connsiteX3" fmla="*/ 2089 w 10475"/>
                <a:gd name="connsiteY3" fmla="*/ 9990 h 10044"/>
                <a:gd name="connsiteX4" fmla="*/ 2485 w 10475"/>
                <a:gd name="connsiteY4" fmla="*/ 4528 h 10044"/>
                <a:gd name="connsiteX5" fmla="*/ 1457 w 10475"/>
                <a:gd name="connsiteY5" fmla="*/ 9960 h 10044"/>
                <a:gd name="connsiteX6" fmla="*/ 211 w 10475"/>
                <a:gd name="connsiteY6" fmla="*/ 9930 h 10044"/>
                <a:gd name="connsiteX7" fmla="*/ 1 w 10475"/>
                <a:gd name="connsiteY7" fmla="*/ 7902 h 10044"/>
                <a:gd name="connsiteX8" fmla="*/ 234 w 10475"/>
                <a:gd name="connsiteY8" fmla="*/ 5581 h 10044"/>
                <a:gd name="connsiteX9" fmla="*/ 2638 w 10475"/>
                <a:gd name="connsiteY9" fmla="*/ 387 h 10044"/>
                <a:gd name="connsiteX10" fmla="*/ 3140 w 10475"/>
                <a:gd name="connsiteY10" fmla="*/ 165 h 10044"/>
                <a:gd name="connsiteX11" fmla="*/ 3182 w 10475"/>
                <a:gd name="connsiteY11" fmla="*/ 165 h 10044"/>
                <a:gd name="connsiteX12" fmla="*/ 4271 w 10475"/>
                <a:gd name="connsiteY12" fmla="*/ 0 h 10044"/>
                <a:gd name="connsiteX13" fmla="*/ 5695 w 10475"/>
                <a:gd name="connsiteY13" fmla="*/ 0 h 10044"/>
                <a:gd name="connsiteX14" fmla="*/ 6826 w 10475"/>
                <a:gd name="connsiteY14" fmla="*/ 165 h 10044"/>
                <a:gd name="connsiteX15" fmla="*/ 6868 w 10475"/>
                <a:gd name="connsiteY15" fmla="*/ 221 h 10044"/>
                <a:gd name="connsiteX16" fmla="*/ 7328 w 10475"/>
                <a:gd name="connsiteY16" fmla="*/ 387 h 10044"/>
                <a:gd name="connsiteX17" fmla="*/ 9965 w 10475"/>
                <a:gd name="connsiteY17" fmla="*/ 5581 h 10044"/>
                <a:gd name="connsiteX18" fmla="*/ 10456 w 10475"/>
                <a:gd name="connsiteY18" fmla="*/ 9749 h 10044"/>
                <a:gd name="connsiteX19" fmla="*/ 9818 w 10475"/>
                <a:gd name="connsiteY19" fmla="*/ 9933 h 10044"/>
                <a:gd name="connsiteX20" fmla="*/ 8818 w 10475"/>
                <a:gd name="connsiteY20" fmla="*/ 9991 h 10044"/>
                <a:gd name="connsiteX0" fmla="*/ 7394 w 10475"/>
                <a:gd name="connsiteY0" fmla="*/ 4343 h 10103"/>
                <a:gd name="connsiteX1" fmla="*/ 7953 w 10475"/>
                <a:gd name="connsiteY1" fmla="*/ 9929 h 10103"/>
                <a:gd name="connsiteX2" fmla="*/ 5158 w 10475"/>
                <a:gd name="connsiteY2" fmla="*/ 9940 h 10103"/>
                <a:gd name="connsiteX3" fmla="*/ 2089 w 10475"/>
                <a:gd name="connsiteY3" fmla="*/ 9990 h 10103"/>
                <a:gd name="connsiteX4" fmla="*/ 2485 w 10475"/>
                <a:gd name="connsiteY4" fmla="*/ 4528 h 10103"/>
                <a:gd name="connsiteX5" fmla="*/ 1457 w 10475"/>
                <a:gd name="connsiteY5" fmla="*/ 9960 h 10103"/>
                <a:gd name="connsiteX6" fmla="*/ 211 w 10475"/>
                <a:gd name="connsiteY6" fmla="*/ 9930 h 10103"/>
                <a:gd name="connsiteX7" fmla="*/ 1 w 10475"/>
                <a:gd name="connsiteY7" fmla="*/ 7902 h 10103"/>
                <a:gd name="connsiteX8" fmla="*/ 234 w 10475"/>
                <a:gd name="connsiteY8" fmla="*/ 5581 h 10103"/>
                <a:gd name="connsiteX9" fmla="*/ 2638 w 10475"/>
                <a:gd name="connsiteY9" fmla="*/ 387 h 10103"/>
                <a:gd name="connsiteX10" fmla="*/ 3140 w 10475"/>
                <a:gd name="connsiteY10" fmla="*/ 165 h 10103"/>
                <a:gd name="connsiteX11" fmla="*/ 3182 w 10475"/>
                <a:gd name="connsiteY11" fmla="*/ 165 h 10103"/>
                <a:gd name="connsiteX12" fmla="*/ 4271 w 10475"/>
                <a:gd name="connsiteY12" fmla="*/ 0 h 10103"/>
                <a:gd name="connsiteX13" fmla="*/ 5695 w 10475"/>
                <a:gd name="connsiteY13" fmla="*/ 0 h 10103"/>
                <a:gd name="connsiteX14" fmla="*/ 6826 w 10475"/>
                <a:gd name="connsiteY14" fmla="*/ 165 h 10103"/>
                <a:gd name="connsiteX15" fmla="*/ 6868 w 10475"/>
                <a:gd name="connsiteY15" fmla="*/ 221 h 10103"/>
                <a:gd name="connsiteX16" fmla="*/ 7328 w 10475"/>
                <a:gd name="connsiteY16" fmla="*/ 387 h 10103"/>
                <a:gd name="connsiteX17" fmla="*/ 9965 w 10475"/>
                <a:gd name="connsiteY17" fmla="*/ 5581 h 10103"/>
                <a:gd name="connsiteX18" fmla="*/ 10456 w 10475"/>
                <a:gd name="connsiteY18" fmla="*/ 9749 h 10103"/>
                <a:gd name="connsiteX19" fmla="*/ 9818 w 10475"/>
                <a:gd name="connsiteY19" fmla="*/ 9933 h 10103"/>
                <a:gd name="connsiteX20" fmla="*/ 8818 w 10475"/>
                <a:gd name="connsiteY20" fmla="*/ 9991 h 10103"/>
                <a:gd name="connsiteX0" fmla="*/ 7394 w 10516"/>
                <a:gd name="connsiteY0" fmla="*/ 4343 h 10245"/>
                <a:gd name="connsiteX1" fmla="*/ 7953 w 10516"/>
                <a:gd name="connsiteY1" fmla="*/ 9929 h 10245"/>
                <a:gd name="connsiteX2" fmla="*/ 5158 w 10516"/>
                <a:gd name="connsiteY2" fmla="*/ 9940 h 10245"/>
                <a:gd name="connsiteX3" fmla="*/ 2089 w 10516"/>
                <a:gd name="connsiteY3" fmla="*/ 9990 h 10245"/>
                <a:gd name="connsiteX4" fmla="*/ 2485 w 10516"/>
                <a:gd name="connsiteY4" fmla="*/ 4528 h 10245"/>
                <a:gd name="connsiteX5" fmla="*/ 1457 w 10516"/>
                <a:gd name="connsiteY5" fmla="*/ 9960 h 10245"/>
                <a:gd name="connsiteX6" fmla="*/ 211 w 10516"/>
                <a:gd name="connsiteY6" fmla="*/ 9930 h 10245"/>
                <a:gd name="connsiteX7" fmla="*/ 1 w 10516"/>
                <a:gd name="connsiteY7" fmla="*/ 7902 h 10245"/>
                <a:gd name="connsiteX8" fmla="*/ 234 w 10516"/>
                <a:gd name="connsiteY8" fmla="*/ 5581 h 10245"/>
                <a:gd name="connsiteX9" fmla="*/ 2638 w 10516"/>
                <a:gd name="connsiteY9" fmla="*/ 387 h 10245"/>
                <a:gd name="connsiteX10" fmla="*/ 3140 w 10516"/>
                <a:gd name="connsiteY10" fmla="*/ 165 h 10245"/>
                <a:gd name="connsiteX11" fmla="*/ 3182 w 10516"/>
                <a:gd name="connsiteY11" fmla="*/ 165 h 10245"/>
                <a:gd name="connsiteX12" fmla="*/ 4271 w 10516"/>
                <a:gd name="connsiteY12" fmla="*/ 0 h 10245"/>
                <a:gd name="connsiteX13" fmla="*/ 5695 w 10516"/>
                <a:gd name="connsiteY13" fmla="*/ 0 h 10245"/>
                <a:gd name="connsiteX14" fmla="*/ 6826 w 10516"/>
                <a:gd name="connsiteY14" fmla="*/ 165 h 10245"/>
                <a:gd name="connsiteX15" fmla="*/ 6868 w 10516"/>
                <a:gd name="connsiteY15" fmla="*/ 221 h 10245"/>
                <a:gd name="connsiteX16" fmla="*/ 7328 w 10516"/>
                <a:gd name="connsiteY16" fmla="*/ 387 h 10245"/>
                <a:gd name="connsiteX17" fmla="*/ 9965 w 10516"/>
                <a:gd name="connsiteY17" fmla="*/ 5581 h 10245"/>
                <a:gd name="connsiteX18" fmla="*/ 10505 w 10516"/>
                <a:gd name="connsiteY18" fmla="*/ 9944 h 10245"/>
                <a:gd name="connsiteX19" fmla="*/ 9818 w 10516"/>
                <a:gd name="connsiteY19" fmla="*/ 9933 h 10245"/>
                <a:gd name="connsiteX20" fmla="*/ 8818 w 10516"/>
                <a:gd name="connsiteY20" fmla="*/ 9991 h 10245"/>
                <a:gd name="connsiteX0" fmla="*/ 7394 w 10576"/>
                <a:gd name="connsiteY0" fmla="*/ 4343 h 10245"/>
                <a:gd name="connsiteX1" fmla="*/ 7953 w 10576"/>
                <a:gd name="connsiteY1" fmla="*/ 9929 h 10245"/>
                <a:gd name="connsiteX2" fmla="*/ 5158 w 10576"/>
                <a:gd name="connsiteY2" fmla="*/ 9940 h 10245"/>
                <a:gd name="connsiteX3" fmla="*/ 2089 w 10576"/>
                <a:gd name="connsiteY3" fmla="*/ 9990 h 10245"/>
                <a:gd name="connsiteX4" fmla="*/ 2485 w 10576"/>
                <a:gd name="connsiteY4" fmla="*/ 4528 h 10245"/>
                <a:gd name="connsiteX5" fmla="*/ 1457 w 10576"/>
                <a:gd name="connsiteY5" fmla="*/ 9960 h 10245"/>
                <a:gd name="connsiteX6" fmla="*/ 211 w 10576"/>
                <a:gd name="connsiteY6" fmla="*/ 9930 h 10245"/>
                <a:gd name="connsiteX7" fmla="*/ 1 w 10576"/>
                <a:gd name="connsiteY7" fmla="*/ 7902 h 10245"/>
                <a:gd name="connsiteX8" fmla="*/ 234 w 10576"/>
                <a:gd name="connsiteY8" fmla="*/ 5581 h 10245"/>
                <a:gd name="connsiteX9" fmla="*/ 2638 w 10576"/>
                <a:gd name="connsiteY9" fmla="*/ 387 h 10245"/>
                <a:gd name="connsiteX10" fmla="*/ 3140 w 10576"/>
                <a:gd name="connsiteY10" fmla="*/ 165 h 10245"/>
                <a:gd name="connsiteX11" fmla="*/ 3182 w 10576"/>
                <a:gd name="connsiteY11" fmla="*/ 165 h 10245"/>
                <a:gd name="connsiteX12" fmla="*/ 4271 w 10576"/>
                <a:gd name="connsiteY12" fmla="*/ 0 h 10245"/>
                <a:gd name="connsiteX13" fmla="*/ 5695 w 10576"/>
                <a:gd name="connsiteY13" fmla="*/ 0 h 10245"/>
                <a:gd name="connsiteX14" fmla="*/ 6826 w 10576"/>
                <a:gd name="connsiteY14" fmla="*/ 165 h 10245"/>
                <a:gd name="connsiteX15" fmla="*/ 6868 w 10576"/>
                <a:gd name="connsiteY15" fmla="*/ 221 h 10245"/>
                <a:gd name="connsiteX16" fmla="*/ 7328 w 10576"/>
                <a:gd name="connsiteY16" fmla="*/ 387 h 10245"/>
                <a:gd name="connsiteX17" fmla="*/ 9965 w 10576"/>
                <a:gd name="connsiteY17" fmla="*/ 5581 h 10245"/>
                <a:gd name="connsiteX18" fmla="*/ 10571 w 10576"/>
                <a:gd name="connsiteY18" fmla="*/ 9944 h 10245"/>
                <a:gd name="connsiteX19" fmla="*/ 9818 w 10576"/>
                <a:gd name="connsiteY19" fmla="*/ 9933 h 10245"/>
                <a:gd name="connsiteX20" fmla="*/ 8818 w 10576"/>
                <a:gd name="connsiteY20" fmla="*/ 9991 h 10245"/>
                <a:gd name="connsiteX0" fmla="*/ 7394 w 10869"/>
                <a:gd name="connsiteY0" fmla="*/ 4343 h 10000"/>
                <a:gd name="connsiteX1" fmla="*/ 7953 w 10869"/>
                <a:gd name="connsiteY1" fmla="*/ 9929 h 10000"/>
                <a:gd name="connsiteX2" fmla="*/ 5158 w 10869"/>
                <a:gd name="connsiteY2" fmla="*/ 9940 h 10000"/>
                <a:gd name="connsiteX3" fmla="*/ 2089 w 10869"/>
                <a:gd name="connsiteY3" fmla="*/ 9990 h 10000"/>
                <a:gd name="connsiteX4" fmla="*/ 2485 w 10869"/>
                <a:gd name="connsiteY4" fmla="*/ 4528 h 10000"/>
                <a:gd name="connsiteX5" fmla="*/ 1457 w 10869"/>
                <a:gd name="connsiteY5" fmla="*/ 9960 h 10000"/>
                <a:gd name="connsiteX6" fmla="*/ 211 w 10869"/>
                <a:gd name="connsiteY6" fmla="*/ 9930 h 10000"/>
                <a:gd name="connsiteX7" fmla="*/ 1 w 10869"/>
                <a:gd name="connsiteY7" fmla="*/ 7902 h 10000"/>
                <a:gd name="connsiteX8" fmla="*/ 234 w 10869"/>
                <a:gd name="connsiteY8" fmla="*/ 5581 h 10000"/>
                <a:gd name="connsiteX9" fmla="*/ 2638 w 10869"/>
                <a:gd name="connsiteY9" fmla="*/ 387 h 10000"/>
                <a:gd name="connsiteX10" fmla="*/ 3140 w 10869"/>
                <a:gd name="connsiteY10" fmla="*/ 165 h 10000"/>
                <a:gd name="connsiteX11" fmla="*/ 3182 w 10869"/>
                <a:gd name="connsiteY11" fmla="*/ 165 h 10000"/>
                <a:gd name="connsiteX12" fmla="*/ 4271 w 10869"/>
                <a:gd name="connsiteY12" fmla="*/ 0 h 10000"/>
                <a:gd name="connsiteX13" fmla="*/ 5695 w 10869"/>
                <a:gd name="connsiteY13" fmla="*/ 0 h 10000"/>
                <a:gd name="connsiteX14" fmla="*/ 6826 w 10869"/>
                <a:gd name="connsiteY14" fmla="*/ 165 h 10000"/>
                <a:gd name="connsiteX15" fmla="*/ 6868 w 10869"/>
                <a:gd name="connsiteY15" fmla="*/ 221 h 10000"/>
                <a:gd name="connsiteX16" fmla="*/ 7328 w 10869"/>
                <a:gd name="connsiteY16" fmla="*/ 387 h 10000"/>
                <a:gd name="connsiteX17" fmla="*/ 9965 w 10869"/>
                <a:gd name="connsiteY17" fmla="*/ 5581 h 10000"/>
                <a:gd name="connsiteX18" fmla="*/ 10571 w 10869"/>
                <a:gd name="connsiteY18" fmla="*/ 9944 h 10000"/>
                <a:gd name="connsiteX19" fmla="*/ 9818 w 10869"/>
                <a:gd name="connsiteY19" fmla="*/ 9933 h 10000"/>
                <a:gd name="connsiteX20" fmla="*/ 8818 w 10869"/>
                <a:gd name="connsiteY20" fmla="*/ 9991 h 10000"/>
                <a:gd name="connsiteX0" fmla="*/ 7394 w 10869"/>
                <a:gd name="connsiteY0" fmla="*/ 4343 h 10000"/>
                <a:gd name="connsiteX1" fmla="*/ 7953 w 10869"/>
                <a:gd name="connsiteY1" fmla="*/ 9929 h 10000"/>
                <a:gd name="connsiteX2" fmla="*/ 5158 w 10869"/>
                <a:gd name="connsiteY2" fmla="*/ 9940 h 10000"/>
                <a:gd name="connsiteX3" fmla="*/ 2089 w 10869"/>
                <a:gd name="connsiteY3" fmla="*/ 9990 h 10000"/>
                <a:gd name="connsiteX4" fmla="*/ 2485 w 10869"/>
                <a:gd name="connsiteY4" fmla="*/ 4528 h 10000"/>
                <a:gd name="connsiteX5" fmla="*/ 1457 w 10869"/>
                <a:gd name="connsiteY5" fmla="*/ 9960 h 10000"/>
                <a:gd name="connsiteX6" fmla="*/ 211 w 10869"/>
                <a:gd name="connsiteY6" fmla="*/ 9930 h 10000"/>
                <a:gd name="connsiteX7" fmla="*/ 1 w 10869"/>
                <a:gd name="connsiteY7" fmla="*/ 7902 h 10000"/>
                <a:gd name="connsiteX8" fmla="*/ 234 w 10869"/>
                <a:gd name="connsiteY8" fmla="*/ 5581 h 10000"/>
                <a:gd name="connsiteX9" fmla="*/ 2638 w 10869"/>
                <a:gd name="connsiteY9" fmla="*/ 387 h 10000"/>
                <a:gd name="connsiteX10" fmla="*/ 3140 w 10869"/>
                <a:gd name="connsiteY10" fmla="*/ 165 h 10000"/>
                <a:gd name="connsiteX11" fmla="*/ 3182 w 10869"/>
                <a:gd name="connsiteY11" fmla="*/ 165 h 10000"/>
                <a:gd name="connsiteX12" fmla="*/ 4271 w 10869"/>
                <a:gd name="connsiteY12" fmla="*/ 0 h 10000"/>
                <a:gd name="connsiteX13" fmla="*/ 5695 w 10869"/>
                <a:gd name="connsiteY13" fmla="*/ 0 h 10000"/>
                <a:gd name="connsiteX14" fmla="*/ 6826 w 10869"/>
                <a:gd name="connsiteY14" fmla="*/ 165 h 10000"/>
                <a:gd name="connsiteX15" fmla="*/ 6868 w 10869"/>
                <a:gd name="connsiteY15" fmla="*/ 221 h 10000"/>
                <a:gd name="connsiteX16" fmla="*/ 7328 w 10869"/>
                <a:gd name="connsiteY16" fmla="*/ 387 h 10000"/>
                <a:gd name="connsiteX17" fmla="*/ 9965 w 10869"/>
                <a:gd name="connsiteY17" fmla="*/ 5581 h 10000"/>
                <a:gd name="connsiteX18" fmla="*/ 10571 w 10869"/>
                <a:gd name="connsiteY18" fmla="*/ 9944 h 10000"/>
                <a:gd name="connsiteX19" fmla="*/ 9818 w 10869"/>
                <a:gd name="connsiteY19" fmla="*/ 9933 h 10000"/>
                <a:gd name="connsiteX20" fmla="*/ 8818 w 10869"/>
                <a:gd name="connsiteY20" fmla="*/ 9991 h 10000"/>
                <a:gd name="connsiteX0" fmla="*/ 7394 w 10669"/>
                <a:gd name="connsiteY0" fmla="*/ 4343 h 10000"/>
                <a:gd name="connsiteX1" fmla="*/ 7953 w 10669"/>
                <a:gd name="connsiteY1" fmla="*/ 9929 h 10000"/>
                <a:gd name="connsiteX2" fmla="*/ 5158 w 10669"/>
                <a:gd name="connsiteY2" fmla="*/ 9940 h 10000"/>
                <a:gd name="connsiteX3" fmla="*/ 2089 w 10669"/>
                <a:gd name="connsiteY3" fmla="*/ 9990 h 10000"/>
                <a:gd name="connsiteX4" fmla="*/ 2485 w 10669"/>
                <a:gd name="connsiteY4" fmla="*/ 4528 h 10000"/>
                <a:gd name="connsiteX5" fmla="*/ 1457 w 10669"/>
                <a:gd name="connsiteY5" fmla="*/ 9960 h 10000"/>
                <a:gd name="connsiteX6" fmla="*/ 211 w 10669"/>
                <a:gd name="connsiteY6" fmla="*/ 9930 h 10000"/>
                <a:gd name="connsiteX7" fmla="*/ 1 w 10669"/>
                <a:gd name="connsiteY7" fmla="*/ 7902 h 10000"/>
                <a:gd name="connsiteX8" fmla="*/ 234 w 10669"/>
                <a:gd name="connsiteY8" fmla="*/ 5581 h 10000"/>
                <a:gd name="connsiteX9" fmla="*/ 2638 w 10669"/>
                <a:gd name="connsiteY9" fmla="*/ 387 h 10000"/>
                <a:gd name="connsiteX10" fmla="*/ 3140 w 10669"/>
                <a:gd name="connsiteY10" fmla="*/ 165 h 10000"/>
                <a:gd name="connsiteX11" fmla="*/ 3182 w 10669"/>
                <a:gd name="connsiteY11" fmla="*/ 165 h 10000"/>
                <a:gd name="connsiteX12" fmla="*/ 4271 w 10669"/>
                <a:gd name="connsiteY12" fmla="*/ 0 h 10000"/>
                <a:gd name="connsiteX13" fmla="*/ 5695 w 10669"/>
                <a:gd name="connsiteY13" fmla="*/ 0 h 10000"/>
                <a:gd name="connsiteX14" fmla="*/ 6826 w 10669"/>
                <a:gd name="connsiteY14" fmla="*/ 165 h 10000"/>
                <a:gd name="connsiteX15" fmla="*/ 6868 w 10669"/>
                <a:gd name="connsiteY15" fmla="*/ 221 h 10000"/>
                <a:gd name="connsiteX16" fmla="*/ 7328 w 10669"/>
                <a:gd name="connsiteY16" fmla="*/ 387 h 10000"/>
                <a:gd name="connsiteX17" fmla="*/ 9965 w 10669"/>
                <a:gd name="connsiteY17" fmla="*/ 5581 h 10000"/>
                <a:gd name="connsiteX18" fmla="*/ 10571 w 10669"/>
                <a:gd name="connsiteY18" fmla="*/ 9944 h 10000"/>
                <a:gd name="connsiteX19" fmla="*/ 9818 w 10669"/>
                <a:gd name="connsiteY19" fmla="*/ 9933 h 10000"/>
                <a:gd name="connsiteX20" fmla="*/ 8818 w 10669"/>
                <a:gd name="connsiteY20" fmla="*/ 9991 h 10000"/>
                <a:gd name="connsiteX0" fmla="*/ 7394 w 10588"/>
                <a:gd name="connsiteY0" fmla="*/ 4343 h 10000"/>
                <a:gd name="connsiteX1" fmla="*/ 7953 w 10588"/>
                <a:gd name="connsiteY1" fmla="*/ 9929 h 10000"/>
                <a:gd name="connsiteX2" fmla="*/ 5158 w 10588"/>
                <a:gd name="connsiteY2" fmla="*/ 9940 h 10000"/>
                <a:gd name="connsiteX3" fmla="*/ 2089 w 10588"/>
                <a:gd name="connsiteY3" fmla="*/ 9990 h 10000"/>
                <a:gd name="connsiteX4" fmla="*/ 2485 w 10588"/>
                <a:gd name="connsiteY4" fmla="*/ 4528 h 10000"/>
                <a:gd name="connsiteX5" fmla="*/ 1457 w 10588"/>
                <a:gd name="connsiteY5" fmla="*/ 9960 h 10000"/>
                <a:gd name="connsiteX6" fmla="*/ 211 w 10588"/>
                <a:gd name="connsiteY6" fmla="*/ 9930 h 10000"/>
                <a:gd name="connsiteX7" fmla="*/ 1 w 10588"/>
                <a:gd name="connsiteY7" fmla="*/ 7902 h 10000"/>
                <a:gd name="connsiteX8" fmla="*/ 234 w 10588"/>
                <a:gd name="connsiteY8" fmla="*/ 5581 h 10000"/>
                <a:gd name="connsiteX9" fmla="*/ 2638 w 10588"/>
                <a:gd name="connsiteY9" fmla="*/ 387 h 10000"/>
                <a:gd name="connsiteX10" fmla="*/ 3140 w 10588"/>
                <a:gd name="connsiteY10" fmla="*/ 165 h 10000"/>
                <a:gd name="connsiteX11" fmla="*/ 3182 w 10588"/>
                <a:gd name="connsiteY11" fmla="*/ 165 h 10000"/>
                <a:gd name="connsiteX12" fmla="*/ 4271 w 10588"/>
                <a:gd name="connsiteY12" fmla="*/ 0 h 10000"/>
                <a:gd name="connsiteX13" fmla="*/ 5695 w 10588"/>
                <a:gd name="connsiteY13" fmla="*/ 0 h 10000"/>
                <a:gd name="connsiteX14" fmla="*/ 6826 w 10588"/>
                <a:gd name="connsiteY14" fmla="*/ 165 h 10000"/>
                <a:gd name="connsiteX15" fmla="*/ 6868 w 10588"/>
                <a:gd name="connsiteY15" fmla="*/ 221 h 10000"/>
                <a:gd name="connsiteX16" fmla="*/ 7328 w 10588"/>
                <a:gd name="connsiteY16" fmla="*/ 387 h 10000"/>
                <a:gd name="connsiteX17" fmla="*/ 9965 w 10588"/>
                <a:gd name="connsiteY17" fmla="*/ 5581 h 10000"/>
                <a:gd name="connsiteX18" fmla="*/ 10571 w 10588"/>
                <a:gd name="connsiteY18" fmla="*/ 9944 h 10000"/>
                <a:gd name="connsiteX19" fmla="*/ 9818 w 10588"/>
                <a:gd name="connsiteY19" fmla="*/ 9933 h 10000"/>
                <a:gd name="connsiteX20" fmla="*/ 8818 w 10588"/>
                <a:gd name="connsiteY20" fmla="*/ 9991 h 10000"/>
                <a:gd name="connsiteX0" fmla="*/ 7394 w 10588"/>
                <a:gd name="connsiteY0" fmla="*/ 4343 h 10019"/>
                <a:gd name="connsiteX1" fmla="*/ 7953 w 10588"/>
                <a:gd name="connsiteY1" fmla="*/ 9929 h 10019"/>
                <a:gd name="connsiteX2" fmla="*/ 5158 w 10588"/>
                <a:gd name="connsiteY2" fmla="*/ 9940 h 10019"/>
                <a:gd name="connsiteX3" fmla="*/ 2089 w 10588"/>
                <a:gd name="connsiteY3" fmla="*/ 9990 h 10019"/>
                <a:gd name="connsiteX4" fmla="*/ 2485 w 10588"/>
                <a:gd name="connsiteY4" fmla="*/ 4528 h 10019"/>
                <a:gd name="connsiteX5" fmla="*/ 1457 w 10588"/>
                <a:gd name="connsiteY5" fmla="*/ 9960 h 10019"/>
                <a:gd name="connsiteX6" fmla="*/ 211 w 10588"/>
                <a:gd name="connsiteY6" fmla="*/ 9930 h 10019"/>
                <a:gd name="connsiteX7" fmla="*/ 1 w 10588"/>
                <a:gd name="connsiteY7" fmla="*/ 7902 h 10019"/>
                <a:gd name="connsiteX8" fmla="*/ 234 w 10588"/>
                <a:gd name="connsiteY8" fmla="*/ 5581 h 10019"/>
                <a:gd name="connsiteX9" fmla="*/ 2638 w 10588"/>
                <a:gd name="connsiteY9" fmla="*/ 387 h 10019"/>
                <a:gd name="connsiteX10" fmla="*/ 3140 w 10588"/>
                <a:gd name="connsiteY10" fmla="*/ 165 h 10019"/>
                <a:gd name="connsiteX11" fmla="*/ 3182 w 10588"/>
                <a:gd name="connsiteY11" fmla="*/ 165 h 10019"/>
                <a:gd name="connsiteX12" fmla="*/ 4271 w 10588"/>
                <a:gd name="connsiteY12" fmla="*/ 0 h 10019"/>
                <a:gd name="connsiteX13" fmla="*/ 5695 w 10588"/>
                <a:gd name="connsiteY13" fmla="*/ 0 h 10019"/>
                <a:gd name="connsiteX14" fmla="*/ 6826 w 10588"/>
                <a:gd name="connsiteY14" fmla="*/ 165 h 10019"/>
                <a:gd name="connsiteX15" fmla="*/ 6868 w 10588"/>
                <a:gd name="connsiteY15" fmla="*/ 221 h 10019"/>
                <a:gd name="connsiteX16" fmla="*/ 7328 w 10588"/>
                <a:gd name="connsiteY16" fmla="*/ 387 h 10019"/>
                <a:gd name="connsiteX17" fmla="*/ 9965 w 10588"/>
                <a:gd name="connsiteY17" fmla="*/ 5581 h 10019"/>
                <a:gd name="connsiteX18" fmla="*/ 10571 w 10588"/>
                <a:gd name="connsiteY18" fmla="*/ 9944 h 10019"/>
                <a:gd name="connsiteX19" fmla="*/ 9802 w 10588"/>
                <a:gd name="connsiteY19" fmla="*/ 9998 h 10019"/>
                <a:gd name="connsiteX20" fmla="*/ 8818 w 10588"/>
                <a:gd name="connsiteY20" fmla="*/ 9991 h 10019"/>
                <a:gd name="connsiteX0" fmla="*/ 7394 w 10588"/>
                <a:gd name="connsiteY0" fmla="*/ 4343 h 10031"/>
                <a:gd name="connsiteX1" fmla="*/ 7953 w 10588"/>
                <a:gd name="connsiteY1" fmla="*/ 9929 h 10031"/>
                <a:gd name="connsiteX2" fmla="*/ 5158 w 10588"/>
                <a:gd name="connsiteY2" fmla="*/ 9940 h 10031"/>
                <a:gd name="connsiteX3" fmla="*/ 2089 w 10588"/>
                <a:gd name="connsiteY3" fmla="*/ 9990 h 10031"/>
                <a:gd name="connsiteX4" fmla="*/ 2485 w 10588"/>
                <a:gd name="connsiteY4" fmla="*/ 4528 h 10031"/>
                <a:gd name="connsiteX5" fmla="*/ 1457 w 10588"/>
                <a:gd name="connsiteY5" fmla="*/ 9960 h 10031"/>
                <a:gd name="connsiteX6" fmla="*/ 211 w 10588"/>
                <a:gd name="connsiteY6" fmla="*/ 9930 h 10031"/>
                <a:gd name="connsiteX7" fmla="*/ 1 w 10588"/>
                <a:gd name="connsiteY7" fmla="*/ 7902 h 10031"/>
                <a:gd name="connsiteX8" fmla="*/ 234 w 10588"/>
                <a:gd name="connsiteY8" fmla="*/ 5581 h 10031"/>
                <a:gd name="connsiteX9" fmla="*/ 2638 w 10588"/>
                <a:gd name="connsiteY9" fmla="*/ 387 h 10031"/>
                <a:gd name="connsiteX10" fmla="*/ 3140 w 10588"/>
                <a:gd name="connsiteY10" fmla="*/ 165 h 10031"/>
                <a:gd name="connsiteX11" fmla="*/ 3182 w 10588"/>
                <a:gd name="connsiteY11" fmla="*/ 165 h 10031"/>
                <a:gd name="connsiteX12" fmla="*/ 4271 w 10588"/>
                <a:gd name="connsiteY12" fmla="*/ 0 h 10031"/>
                <a:gd name="connsiteX13" fmla="*/ 5695 w 10588"/>
                <a:gd name="connsiteY13" fmla="*/ 0 h 10031"/>
                <a:gd name="connsiteX14" fmla="*/ 6826 w 10588"/>
                <a:gd name="connsiteY14" fmla="*/ 165 h 10031"/>
                <a:gd name="connsiteX15" fmla="*/ 6868 w 10588"/>
                <a:gd name="connsiteY15" fmla="*/ 221 h 10031"/>
                <a:gd name="connsiteX16" fmla="*/ 7328 w 10588"/>
                <a:gd name="connsiteY16" fmla="*/ 387 h 10031"/>
                <a:gd name="connsiteX17" fmla="*/ 9965 w 10588"/>
                <a:gd name="connsiteY17" fmla="*/ 5581 h 10031"/>
                <a:gd name="connsiteX18" fmla="*/ 10571 w 10588"/>
                <a:gd name="connsiteY18" fmla="*/ 9944 h 10031"/>
                <a:gd name="connsiteX19" fmla="*/ 9802 w 10588"/>
                <a:gd name="connsiteY19" fmla="*/ 9998 h 10031"/>
                <a:gd name="connsiteX20" fmla="*/ 8818 w 10588"/>
                <a:gd name="connsiteY20" fmla="*/ 9991 h 10031"/>
                <a:gd name="connsiteX0" fmla="*/ 7394 w 10588"/>
                <a:gd name="connsiteY0" fmla="*/ 4343 h 10019"/>
                <a:gd name="connsiteX1" fmla="*/ 7953 w 10588"/>
                <a:gd name="connsiteY1" fmla="*/ 9929 h 10019"/>
                <a:gd name="connsiteX2" fmla="*/ 5158 w 10588"/>
                <a:gd name="connsiteY2" fmla="*/ 9940 h 10019"/>
                <a:gd name="connsiteX3" fmla="*/ 2089 w 10588"/>
                <a:gd name="connsiteY3" fmla="*/ 9990 h 10019"/>
                <a:gd name="connsiteX4" fmla="*/ 2485 w 10588"/>
                <a:gd name="connsiteY4" fmla="*/ 4528 h 10019"/>
                <a:gd name="connsiteX5" fmla="*/ 1457 w 10588"/>
                <a:gd name="connsiteY5" fmla="*/ 9960 h 10019"/>
                <a:gd name="connsiteX6" fmla="*/ 211 w 10588"/>
                <a:gd name="connsiteY6" fmla="*/ 9930 h 10019"/>
                <a:gd name="connsiteX7" fmla="*/ 1 w 10588"/>
                <a:gd name="connsiteY7" fmla="*/ 7902 h 10019"/>
                <a:gd name="connsiteX8" fmla="*/ 234 w 10588"/>
                <a:gd name="connsiteY8" fmla="*/ 5581 h 10019"/>
                <a:gd name="connsiteX9" fmla="*/ 2638 w 10588"/>
                <a:gd name="connsiteY9" fmla="*/ 387 h 10019"/>
                <a:gd name="connsiteX10" fmla="*/ 3140 w 10588"/>
                <a:gd name="connsiteY10" fmla="*/ 165 h 10019"/>
                <a:gd name="connsiteX11" fmla="*/ 3182 w 10588"/>
                <a:gd name="connsiteY11" fmla="*/ 165 h 10019"/>
                <a:gd name="connsiteX12" fmla="*/ 4271 w 10588"/>
                <a:gd name="connsiteY12" fmla="*/ 0 h 10019"/>
                <a:gd name="connsiteX13" fmla="*/ 5695 w 10588"/>
                <a:gd name="connsiteY13" fmla="*/ 0 h 10019"/>
                <a:gd name="connsiteX14" fmla="*/ 6826 w 10588"/>
                <a:gd name="connsiteY14" fmla="*/ 165 h 10019"/>
                <a:gd name="connsiteX15" fmla="*/ 6868 w 10588"/>
                <a:gd name="connsiteY15" fmla="*/ 221 h 10019"/>
                <a:gd name="connsiteX16" fmla="*/ 7328 w 10588"/>
                <a:gd name="connsiteY16" fmla="*/ 387 h 10019"/>
                <a:gd name="connsiteX17" fmla="*/ 9965 w 10588"/>
                <a:gd name="connsiteY17" fmla="*/ 5581 h 10019"/>
                <a:gd name="connsiteX18" fmla="*/ 10571 w 10588"/>
                <a:gd name="connsiteY18" fmla="*/ 9944 h 10019"/>
                <a:gd name="connsiteX19" fmla="*/ 9802 w 10588"/>
                <a:gd name="connsiteY19" fmla="*/ 9998 h 10019"/>
                <a:gd name="connsiteX20" fmla="*/ 8818 w 10588"/>
                <a:gd name="connsiteY20" fmla="*/ 9991 h 10019"/>
                <a:gd name="connsiteX0" fmla="*/ 7394 w 10588"/>
                <a:gd name="connsiteY0" fmla="*/ 4343 h 10019"/>
                <a:gd name="connsiteX1" fmla="*/ 7953 w 10588"/>
                <a:gd name="connsiteY1" fmla="*/ 9929 h 10019"/>
                <a:gd name="connsiteX2" fmla="*/ 5158 w 10588"/>
                <a:gd name="connsiteY2" fmla="*/ 9940 h 10019"/>
                <a:gd name="connsiteX3" fmla="*/ 2089 w 10588"/>
                <a:gd name="connsiteY3" fmla="*/ 9990 h 10019"/>
                <a:gd name="connsiteX4" fmla="*/ 2485 w 10588"/>
                <a:gd name="connsiteY4" fmla="*/ 4528 h 10019"/>
                <a:gd name="connsiteX5" fmla="*/ 1457 w 10588"/>
                <a:gd name="connsiteY5" fmla="*/ 9960 h 10019"/>
                <a:gd name="connsiteX6" fmla="*/ 211 w 10588"/>
                <a:gd name="connsiteY6" fmla="*/ 9930 h 10019"/>
                <a:gd name="connsiteX7" fmla="*/ 1 w 10588"/>
                <a:gd name="connsiteY7" fmla="*/ 7902 h 10019"/>
                <a:gd name="connsiteX8" fmla="*/ 234 w 10588"/>
                <a:gd name="connsiteY8" fmla="*/ 5581 h 10019"/>
                <a:gd name="connsiteX9" fmla="*/ 2638 w 10588"/>
                <a:gd name="connsiteY9" fmla="*/ 387 h 10019"/>
                <a:gd name="connsiteX10" fmla="*/ 3140 w 10588"/>
                <a:gd name="connsiteY10" fmla="*/ 165 h 10019"/>
                <a:gd name="connsiteX11" fmla="*/ 3182 w 10588"/>
                <a:gd name="connsiteY11" fmla="*/ 165 h 10019"/>
                <a:gd name="connsiteX12" fmla="*/ 4271 w 10588"/>
                <a:gd name="connsiteY12" fmla="*/ 0 h 10019"/>
                <a:gd name="connsiteX13" fmla="*/ 5695 w 10588"/>
                <a:gd name="connsiteY13" fmla="*/ 0 h 10019"/>
                <a:gd name="connsiteX14" fmla="*/ 6826 w 10588"/>
                <a:gd name="connsiteY14" fmla="*/ 165 h 10019"/>
                <a:gd name="connsiteX15" fmla="*/ 6868 w 10588"/>
                <a:gd name="connsiteY15" fmla="*/ 221 h 10019"/>
                <a:gd name="connsiteX16" fmla="*/ 7328 w 10588"/>
                <a:gd name="connsiteY16" fmla="*/ 387 h 10019"/>
                <a:gd name="connsiteX17" fmla="*/ 9965 w 10588"/>
                <a:gd name="connsiteY17" fmla="*/ 5581 h 10019"/>
                <a:gd name="connsiteX18" fmla="*/ 10571 w 10588"/>
                <a:gd name="connsiteY18" fmla="*/ 9944 h 10019"/>
                <a:gd name="connsiteX19" fmla="*/ 9802 w 10588"/>
                <a:gd name="connsiteY19" fmla="*/ 9998 h 10019"/>
                <a:gd name="connsiteX20" fmla="*/ 8818 w 10588"/>
                <a:gd name="connsiteY20" fmla="*/ 9991 h 10019"/>
                <a:gd name="connsiteX0" fmla="*/ 7394 w 10588"/>
                <a:gd name="connsiteY0" fmla="*/ 4343 h 10019"/>
                <a:gd name="connsiteX1" fmla="*/ 7953 w 10588"/>
                <a:gd name="connsiteY1" fmla="*/ 9929 h 10019"/>
                <a:gd name="connsiteX2" fmla="*/ 5158 w 10588"/>
                <a:gd name="connsiteY2" fmla="*/ 9940 h 10019"/>
                <a:gd name="connsiteX3" fmla="*/ 2089 w 10588"/>
                <a:gd name="connsiteY3" fmla="*/ 9990 h 10019"/>
                <a:gd name="connsiteX4" fmla="*/ 2485 w 10588"/>
                <a:gd name="connsiteY4" fmla="*/ 4528 h 10019"/>
                <a:gd name="connsiteX5" fmla="*/ 1457 w 10588"/>
                <a:gd name="connsiteY5" fmla="*/ 9960 h 10019"/>
                <a:gd name="connsiteX6" fmla="*/ 211 w 10588"/>
                <a:gd name="connsiteY6" fmla="*/ 9930 h 10019"/>
                <a:gd name="connsiteX7" fmla="*/ 1 w 10588"/>
                <a:gd name="connsiteY7" fmla="*/ 7902 h 10019"/>
                <a:gd name="connsiteX8" fmla="*/ 234 w 10588"/>
                <a:gd name="connsiteY8" fmla="*/ 5581 h 10019"/>
                <a:gd name="connsiteX9" fmla="*/ 2638 w 10588"/>
                <a:gd name="connsiteY9" fmla="*/ 387 h 10019"/>
                <a:gd name="connsiteX10" fmla="*/ 3140 w 10588"/>
                <a:gd name="connsiteY10" fmla="*/ 165 h 10019"/>
                <a:gd name="connsiteX11" fmla="*/ 3182 w 10588"/>
                <a:gd name="connsiteY11" fmla="*/ 165 h 10019"/>
                <a:gd name="connsiteX12" fmla="*/ 4271 w 10588"/>
                <a:gd name="connsiteY12" fmla="*/ 0 h 10019"/>
                <a:gd name="connsiteX13" fmla="*/ 5695 w 10588"/>
                <a:gd name="connsiteY13" fmla="*/ 0 h 10019"/>
                <a:gd name="connsiteX14" fmla="*/ 6826 w 10588"/>
                <a:gd name="connsiteY14" fmla="*/ 165 h 10019"/>
                <a:gd name="connsiteX15" fmla="*/ 6868 w 10588"/>
                <a:gd name="connsiteY15" fmla="*/ 221 h 10019"/>
                <a:gd name="connsiteX16" fmla="*/ 7328 w 10588"/>
                <a:gd name="connsiteY16" fmla="*/ 387 h 10019"/>
                <a:gd name="connsiteX17" fmla="*/ 9965 w 10588"/>
                <a:gd name="connsiteY17" fmla="*/ 5581 h 10019"/>
                <a:gd name="connsiteX18" fmla="*/ 10571 w 10588"/>
                <a:gd name="connsiteY18" fmla="*/ 9944 h 10019"/>
                <a:gd name="connsiteX19" fmla="*/ 9802 w 10588"/>
                <a:gd name="connsiteY19" fmla="*/ 9998 h 10019"/>
                <a:gd name="connsiteX20" fmla="*/ 8818 w 10588"/>
                <a:gd name="connsiteY20" fmla="*/ 9991 h 10019"/>
                <a:gd name="connsiteX0" fmla="*/ 7394 w 10588"/>
                <a:gd name="connsiteY0" fmla="*/ 4343 h 10000"/>
                <a:gd name="connsiteX1" fmla="*/ 7953 w 10588"/>
                <a:gd name="connsiteY1" fmla="*/ 9929 h 10000"/>
                <a:gd name="connsiteX2" fmla="*/ 5158 w 10588"/>
                <a:gd name="connsiteY2" fmla="*/ 9940 h 10000"/>
                <a:gd name="connsiteX3" fmla="*/ 2089 w 10588"/>
                <a:gd name="connsiteY3" fmla="*/ 9990 h 10000"/>
                <a:gd name="connsiteX4" fmla="*/ 2485 w 10588"/>
                <a:gd name="connsiteY4" fmla="*/ 4528 h 10000"/>
                <a:gd name="connsiteX5" fmla="*/ 1457 w 10588"/>
                <a:gd name="connsiteY5" fmla="*/ 9960 h 10000"/>
                <a:gd name="connsiteX6" fmla="*/ 211 w 10588"/>
                <a:gd name="connsiteY6" fmla="*/ 9930 h 10000"/>
                <a:gd name="connsiteX7" fmla="*/ 1 w 10588"/>
                <a:gd name="connsiteY7" fmla="*/ 7902 h 10000"/>
                <a:gd name="connsiteX8" fmla="*/ 234 w 10588"/>
                <a:gd name="connsiteY8" fmla="*/ 5581 h 10000"/>
                <a:gd name="connsiteX9" fmla="*/ 2638 w 10588"/>
                <a:gd name="connsiteY9" fmla="*/ 387 h 10000"/>
                <a:gd name="connsiteX10" fmla="*/ 3140 w 10588"/>
                <a:gd name="connsiteY10" fmla="*/ 165 h 10000"/>
                <a:gd name="connsiteX11" fmla="*/ 3182 w 10588"/>
                <a:gd name="connsiteY11" fmla="*/ 165 h 10000"/>
                <a:gd name="connsiteX12" fmla="*/ 4271 w 10588"/>
                <a:gd name="connsiteY12" fmla="*/ 0 h 10000"/>
                <a:gd name="connsiteX13" fmla="*/ 5695 w 10588"/>
                <a:gd name="connsiteY13" fmla="*/ 0 h 10000"/>
                <a:gd name="connsiteX14" fmla="*/ 6826 w 10588"/>
                <a:gd name="connsiteY14" fmla="*/ 165 h 10000"/>
                <a:gd name="connsiteX15" fmla="*/ 6868 w 10588"/>
                <a:gd name="connsiteY15" fmla="*/ 221 h 10000"/>
                <a:gd name="connsiteX16" fmla="*/ 7328 w 10588"/>
                <a:gd name="connsiteY16" fmla="*/ 387 h 10000"/>
                <a:gd name="connsiteX17" fmla="*/ 9965 w 10588"/>
                <a:gd name="connsiteY17" fmla="*/ 5581 h 10000"/>
                <a:gd name="connsiteX18" fmla="*/ 10571 w 10588"/>
                <a:gd name="connsiteY18" fmla="*/ 9944 h 10000"/>
                <a:gd name="connsiteX19" fmla="*/ 9753 w 10588"/>
                <a:gd name="connsiteY19" fmla="*/ 9890 h 10000"/>
                <a:gd name="connsiteX20" fmla="*/ 8818 w 10588"/>
                <a:gd name="connsiteY20" fmla="*/ 9991 h 10000"/>
                <a:gd name="connsiteX0" fmla="*/ 7394 w 10588"/>
                <a:gd name="connsiteY0" fmla="*/ 4343 h 10000"/>
                <a:gd name="connsiteX1" fmla="*/ 7953 w 10588"/>
                <a:gd name="connsiteY1" fmla="*/ 9929 h 10000"/>
                <a:gd name="connsiteX2" fmla="*/ 5158 w 10588"/>
                <a:gd name="connsiteY2" fmla="*/ 9940 h 10000"/>
                <a:gd name="connsiteX3" fmla="*/ 2089 w 10588"/>
                <a:gd name="connsiteY3" fmla="*/ 9990 h 10000"/>
                <a:gd name="connsiteX4" fmla="*/ 2485 w 10588"/>
                <a:gd name="connsiteY4" fmla="*/ 4528 h 10000"/>
                <a:gd name="connsiteX5" fmla="*/ 1457 w 10588"/>
                <a:gd name="connsiteY5" fmla="*/ 9960 h 10000"/>
                <a:gd name="connsiteX6" fmla="*/ 211 w 10588"/>
                <a:gd name="connsiteY6" fmla="*/ 9930 h 10000"/>
                <a:gd name="connsiteX7" fmla="*/ 1 w 10588"/>
                <a:gd name="connsiteY7" fmla="*/ 7902 h 10000"/>
                <a:gd name="connsiteX8" fmla="*/ 234 w 10588"/>
                <a:gd name="connsiteY8" fmla="*/ 5581 h 10000"/>
                <a:gd name="connsiteX9" fmla="*/ 2638 w 10588"/>
                <a:gd name="connsiteY9" fmla="*/ 387 h 10000"/>
                <a:gd name="connsiteX10" fmla="*/ 3140 w 10588"/>
                <a:gd name="connsiteY10" fmla="*/ 165 h 10000"/>
                <a:gd name="connsiteX11" fmla="*/ 3182 w 10588"/>
                <a:gd name="connsiteY11" fmla="*/ 165 h 10000"/>
                <a:gd name="connsiteX12" fmla="*/ 4271 w 10588"/>
                <a:gd name="connsiteY12" fmla="*/ 0 h 10000"/>
                <a:gd name="connsiteX13" fmla="*/ 5695 w 10588"/>
                <a:gd name="connsiteY13" fmla="*/ 0 h 10000"/>
                <a:gd name="connsiteX14" fmla="*/ 6826 w 10588"/>
                <a:gd name="connsiteY14" fmla="*/ 165 h 10000"/>
                <a:gd name="connsiteX15" fmla="*/ 6868 w 10588"/>
                <a:gd name="connsiteY15" fmla="*/ 221 h 10000"/>
                <a:gd name="connsiteX16" fmla="*/ 7328 w 10588"/>
                <a:gd name="connsiteY16" fmla="*/ 387 h 10000"/>
                <a:gd name="connsiteX17" fmla="*/ 9965 w 10588"/>
                <a:gd name="connsiteY17" fmla="*/ 5581 h 10000"/>
                <a:gd name="connsiteX18" fmla="*/ 10571 w 10588"/>
                <a:gd name="connsiteY18" fmla="*/ 9944 h 10000"/>
                <a:gd name="connsiteX19" fmla="*/ 9802 w 10588"/>
                <a:gd name="connsiteY19" fmla="*/ 9933 h 10000"/>
                <a:gd name="connsiteX20" fmla="*/ 8818 w 10588"/>
                <a:gd name="connsiteY20" fmla="*/ 9991 h 10000"/>
                <a:gd name="connsiteX0" fmla="*/ 7396 w 10590"/>
                <a:gd name="connsiteY0" fmla="*/ 4343 h 10000"/>
                <a:gd name="connsiteX1" fmla="*/ 7955 w 10590"/>
                <a:gd name="connsiteY1" fmla="*/ 9929 h 10000"/>
                <a:gd name="connsiteX2" fmla="*/ 5160 w 10590"/>
                <a:gd name="connsiteY2" fmla="*/ 9940 h 10000"/>
                <a:gd name="connsiteX3" fmla="*/ 2091 w 10590"/>
                <a:gd name="connsiteY3" fmla="*/ 9990 h 10000"/>
                <a:gd name="connsiteX4" fmla="*/ 2487 w 10590"/>
                <a:gd name="connsiteY4" fmla="*/ 4528 h 10000"/>
                <a:gd name="connsiteX5" fmla="*/ 1459 w 10590"/>
                <a:gd name="connsiteY5" fmla="*/ 9960 h 10000"/>
                <a:gd name="connsiteX6" fmla="*/ 213 w 10590"/>
                <a:gd name="connsiteY6" fmla="*/ 9930 h 10000"/>
                <a:gd name="connsiteX7" fmla="*/ 3 w 10590"/>
                <a:gd name="connsiteY7" fmla="*/ 7902 h 10000"/>
                <a:gd name="connsiteX8" fmla="*/ 318 w 10590"/>
                <a:gd name="connsiteY8" fmla="*/ 5581 h 10000"/>
                <a:gd name="connsiteX9" fmla="*/ 2640 w 10590"/>
                <a:gd name="connsiteY9" fmla="*/ 387 h 10000"/>
                <a:gd name="connsiteX10" fmla="*/ 3142 w 10590"/>
                <a:gd name="connsiteY10" fmla="*/ 165 h 10000"/>
                <a:gd name="connsiteX11" fmla="*/ 3184 w 10590"/>
                <a:gd name="connsiteY11" fmla="*/ 165 h 10000"/>
                <a:gd name="connsiteX12" fmla="*/ 4273 w 10590"/>
                <a:gd name="connsiteY12" fmla="*/ 0 h 10000"/>
                <a:gd name="connsiteX13" fmla="*/ 5697 w 10590"/>
                <a:gd name="connsiteY13" fmla="*/ 0 h 10000"/>
                <a:gd name="connsiteX14" fmla="*/ 6828 w 10590"/>
                <a:gd name="connsiteY14" fmla="*/ 165 h 10000"/>
                <a:gd name="connsiteX15" fmla="*/ 6870 w 10590"/>
                <a:gd name="connsiteY15" fmla="*/ 221 h 10000"/>
                <a:gd name="connsiteX16" fmla="*/ 7330 w 10590"/>
                <a:gd name="connsiteY16" fmla="*/ 387 h 10000"/>
                <a:gd name="connsiteX17" fmla="*/ 9967 w 10590"/>
                <a:gd name="connsiteY17" fmla="*/ 5581 h 10000"/>
                <a:gd name="connsiteX18" fmla="*/ 10573 w 10590"/>
                <a:gd name="connsiteY18" fmla="*/ 9944 h 10000"/>
                <a:gd name="connsiteX19" fmla="*/ 9804 w 10590"/>
                <a:gd name="connsiteY19" fmla="*/ 9933 h 10000"/>
                <a:gd name="connsiteX20" fmla="*/ 8820 w 10590"/>
                <a:gd name="connsiteY20" fmla="*/ 9991 h 10000"/>
                <a:gd name="connsiteX0" fmla="*/ 7351 w 10545"/>
                <a:gd name="connsiteY0" fmla="*/ 4343 h 10000"/>
                <a:gd name="connsiteX1" fmla="*/ 7910 w 10545"/>
                <a:gd name="connsiteY1" fmla="*/ 9929 h 10000"/>
                <a:gd name="connsiteX2" fmla="*/ 5115 w 10545"/>
                <a:gd name="connsiteY2" fmla="*/ 9940 h 10000"/>
                <a:gd name="connsiteX3" fmla="*/ 2046 w 10545"/>
                <a:gd name="connsiteY3" fmla="*/ 9990 h 10000"/>
                <a:gd name="connsiteX4" fmla="*/ 2442 w 10545"/>
                <a:gd name="connsiteY4" fmla="*/ 4528 h 10000"/>
                <a:gd name="connsiteX5" fmla="*/ 1414 w 10545"/>
                <a:gd name="connsiteY5" fmla="*/ 9960 h 10000"/>
                <a:gd name="connsiteX6" fmla="*/ 168 w 10545"/>
                <a:gd name="connsiteY6" fmla="*/ 9930 h 10000"/>
                <a:gd name="connsiteX7" fmla="*/ 7 w 10545"/>
                <a:gd name="connsiteY7" fmla="*/ 7880 h 10000"/>
                <a:gd name="connsiteX8" fmla="*/ 273 w 10545"/>
                <a:gd name="connsiteY8" fmla="*/ 5581 h 10000"/>
                <a:gd name="connsiteX9" fmla="*/ 2595 w 10545"/>
                <a:gd name="connsiteY9" fmla="*/ 387 h 10000"/>
                <a:gd name="connsiteX10" fmla="*/ 3097 w 10545"/>
                <a:gd name="connsiteY10" fmla="*/ 165 h 10000"/>
                <a:gd name="connsiteX11" fmla="*/ 3139 w 10545"/>
                <a:gd name="connsiteY11" fmla="*/ 165 h 10000"/>
                <a:gd name="connsiteX12" fmla="*/ 4228 w 10545"/>
                <a:gd name="connsiteY12" fmla="*/ 0 h 10000"/>
                <a:gd name="connsiteX13" fmla="*/ 5652 w 10545"/>
                <a:gd name="connsiteY13" fmla="*/ 0 h 10000"/>
                <a:gd name="connsiteX14" fmla="*/ 6783 w 10545"/>
                <a:gd name="connsiteY14" fmla="*/ 165 h 10000"/>
                <a:gd name="connsiteX15" fmla="*/ 6825 w 10545"/>
                <a:gd name="connsiteY15" fmla="*/ 221 h 10000"/>
                <a:gd name="connsiteX16" fmla="*/ 7285 w 10545"/>
                <a:gd name="connsiteY16" fmla="*/ 387 h 10000"/>
                <a:gd name="connsiteX17" fmla="*/ 9922 w 10545"/>
                <a:gd name="connsiteY17" fmla="*/ 5581 h 10000"/>
                <a:gd name="connsiteX18" fmla="*/ 10528 w 10545"/>
                <a:gd name="connsiteY18" fmla="*/ 9944 h 10000"/>
                <a:gd name="connsiteX19" fmla="*/ 9759 w 10545"/>
                <a:gd name="connsiteY19" fmla="*/ 9933 h 10000"/>
                <a:gd name="connsiteX20" fmla="*/ 8775 w 10545"/>
                <a:gd name="connsiteY20" fmla="*/ 9991 h 10000"/>
                <a:gd name="connsiteX0" fmla="*/ 7380 w 10574"/>
                <a:gd name="connsiteY0" fmla="*/ 4343 h 10000"/>
                <a:gd name="connsiteX1" fmla="*/ 7939 w 10574"/>
                <a:gd name="connsiteY1" fmla="*/ 9929 h 10000"/>
                <a:gd name="connsiteX2" fmla="*/ 5144 w 10574"/>
                <a:gd name="connsiteY2" fmla="*/ 9940 h 10000"/>
                <a:gd name="connsiteX3" fmla="*/ 2075 w 10574"/>
                <a:gd name="connsiteY3" fmla="*/ 9990 h 10000"/>
                <a:gd name="connsiteX4" fmla="*/ 2471 w 10574"/>
                <a:gd name="connsiteY4" fmla="*/ 4528 h 10000"/>
                <a:gd name="connsiteX5" fmla="*/ 1443 w 10574"/>
                <a:gd name="connsiteY5" fmla="*/ 9960 h 10000"/>
                <a:gd name="connsiteX6" fmla="*/ 197 w 10574"/>
                <a:gd name="connsiteY6" fmla="*/ 9930 h 10000"/>
                <a:gd name="connsiteX7" fmla="*/ 3 w 10574"/>
                <a:gd name="connsiteY7" fmla="*/ 7880 h 10000"/>
                <a:gd name="connsiteX8" fmla="*/ 302 w 10574"/>
                <a:gd name="connsiteY8" fmla="*/ 5581 h 10000"/>
                <a:gd name="connsiteX9" fmla="*/ 2624 w 10574"/>
                <a:gd name="connsiteY9" fmla="*/ 387 h 10000"/>
                <a:gd name="connsiteX10" fmla="*/ 3126 w 10574"/>
                <a:gd name="connsiteY10" fmla="*/ 165 h 10000"/>
                <a:gd name="connsiteX11" fmla="*/ 3168 w 10574"/>
                <a:gd name="connsiteY11" fmla="*/ 165 h 10000"/>
                <a:gd name="connsiteX12" fmla="*/ 4257 w 10574"/>
                <a:gd name="connsiteY12" fmla="*/ 0 h 10000"/>
                <a:gd name="connsiteX13" fmla="*/ 5681 w 10574"/>
                <a:gd name="connsiteY13" fmla="*/ 0 h 10000"/>
                <a:gd name="connsiteX14" fmla="*/ 6812 w 10574"/>
                <a:gd name="connsiteY14" fmla="*/ 165 h 10000"/>
                <a:gd name="connsiteX15" fmla="*/ 6854 w 10574"/>
                <a:gd name="connsiteY15" fmla="*/ 221 h 10000"/>
                <a:gd name="connsiteX16" fmla="*/ 7314 w 10574"/>
                <a:gd name="connsiteY16" fmla="*/ 387 h 10000"/>
                <a:gd name="connsiteX17" fmla="*/ 9951 w 10574"/>
                <a:gd name="connsiteY17" fmla="*/ 5581 h 10000"/>
                <a:gd name="connsiteX18" fmla="*/ 10557 w 10574"/>
                <a:gd name="connsiteY18" fmla="*/ 9944 h 10000"/>
                <a:gd name="connsiteX19" fmla="*/ 9788 w 10574"/>
                <a:gd name="connsiteY19" fmla="*/ 9933 h 10000"/>
                <a:gd name="connsiteX20" fmla="*/ 8804 w 10574"/>
                <a:gd name="connsiteY20" fmla="*/ 9991 h 10000"/>
                <a:gd name="connsiteX0" fmla="*/ 7380 w 10569"/>
                <a:gd name="connsiteY0" fmla="*/ 4343 h 10000"/>
                <a:gd name="connsiteX1" fmla="*/ 7939 w 10569"/>
                <a:gd name="connsiteY1" fmla="*/ 9929 h 10000"/>
                <a:gd name="connsiteX2" fmla="*/ 5144 w 10569"/>
                <a:gd name="connsiteY2" fmla="*/ 9940 h 10000"/>
                <a:gd name="connsiteX3" fmla="*/ 2075 w 10569"/>
                <a:gd name="connsiteY3" fmla="*/ 9990 h 10000"/>
                <a:gd name="connsiteX4" fmla="*/ 2471 w 10569"/>
                <a:gd name="connsiteY4" fmla="*/ 4528 h 10000"/>
                <a:gd name="connsiteX5" fmla="*/ 1443 w 10569"/>
                <a:gd name="connsiteY5" fmla="*/ 9960 h 10000"/>
                <a:gd name="connsiteX6" fmla="*/ 197 w 10569"/>
                <a:gd name="connsiteY6" fmla="*/ 9930 h 10000"/>
                <a:gd name="connsiteX7" fmla="*/ 3 w 10569"/>
                <a:gd name="connsiteY7" fmla="*/ 7880 h 10000"/>
                <a:gd name="connsiteX8" fmla="*/ 302 w 10569"/>
                <a:gd name="connsiteY8" fmla="*/ 5581 h 10000"/>
                <a:gd name="connsiteX9" fmla="*/ 2624 w 10569"/>
                <a:gd name="connsiteY9" fmla="*/ 387 h 10000"/>
                <a:gd name="connsiteX10" fmla="*/ 3126 w 10569"/>
                <a:gd name="connsiteY10" fmla="*/ 165 h 10000"/>
                <a:gd name="connsiteX11" fmla="*/ 3168 w 10569"/>
                <a:gd name="connsiteY11" fmla="*/ 165 h 10000"/>
                <a:gd name="connsiteX12" fmla="*/ 4257 w 10569"/>
                <a:gd name="connsiteY12" fmla="*/ 0 h 10000"/>
                <a:gd name="connsiteX13" fmla="*/ 5681 w 10569"/>
                <a:gd name="connsiteY13" fmla="*/ 0 h 10000"/>
                <a:gd name="connsiteX14" fmla="*/ 6812 w 10569"/>
                <a:gd name="connsiteY14" fmla="*/ 165 h 10000"/>
                <a:gd name="connsiteX15" fmla="*/ 6854 w 10569"/>
                <a:gd name="connsiteY15" fmla="*/ 221 h 10000"/>
                <a:gd name="connsiteX16" fmla="*/ 7314 w 10569"/>
                <a:gd name="connsiteY16" fmla="*/ 387 h 10000"/>
                <a:gd name="connsiteX17" fmla="*/ 9885 w 10569"/>
                <a:gd name="connsiteY17" fmla="*/ 5733 h 10000"/>
                <a:gd name="connsiteX18" fmla="*/ 10557 w 10569"/>
                <a:gd name="connsiteY18" fmla="*/ 9944 h 10000"/>
                <a:gd name="connsiteX19" fmla="*/ 9788 w 10569"/>
                <a:gd name="connsiteY19" fmla="*/ 9933 h 10000"/>
                <a:gd name="connsiteX20" fmla="*/ 8804 w 10569"/>
                <a:gd name="connsiteY20" fmla="*/ 9991 h 10000"/>
                <a:gd name="connsiteX0" fmla="*/ 7380 w 10566"/>
                <a:gd name="connsiteY0" fmla="*/ 4343 h 10000"/>
                <a:gd name="connsiteX1" fmla="*/ 7939 w 10566"/>
                <a:gd name="connsiteY1" fmla="*/ 9929 h 10000"/>
                <a:gd name="connsiteX2" fmla="*/ 5144 w 10566"/>
                <a:gd name="connsiteY2" fmla="*/ 9940 h 10000"/>
                <a:gd name="connsiteX3" fmla="*/ 2075 w 10566"/>
                <a:gd name="connsiteY3" fmla="*/ 9990 h 10000"/>
                <a:gd name="connsiteX4" fmla="*/ 2471 w 10566"/>
                <a:gd name="connsiteY4" fmla="*/ 4528 h 10000"/>
                <a:gd name="connsiteX5" fmla="*/ 1443 w 10566"/>
                <a:gd name="connsiteY5" fmla="*/ 9960 h 10000"/>
                <a:gd name="connsiteX6" fmla="*/ 197 w 10566"/>
                <a:gd name="connsiteY6" fmla="*/ 9930 h 10000"/>
                <a:gd name="connsiteX7" fmla="*/ 3 w 10566"/>
                <a:gd name="connsiteY7" fmla="*/ 7880 h 10000"/>
                <a:gd name="connsiteX8" fmla="*/ 302 w 10566"/>
                <a:gd name="connsiteY8" fmla="*/ 5581 h 10000"/>
                <a:gd name="connsiteX9" fmla="*/ 2624 w 10566"/>
                <a:gd name="connsiteY9" fmla="*/ 387 h 10000"/>
                <a:gd name="connsiteX10" fmla="*/ 3126 w 10566"/>
                <a:gd name="connsiteY10" fmla="*/ 165 h 10000"/>
                <a:gd name="connsiteX11" fmla="*/ 3168 w 10566"/>
                <a:gd name="connsiteY11" fmla="*/ 165 h 10000"/>
                <a:gd name="connsiteX12" fmla="*/ 4257 w 10566"/>
                <a:gd name="connsiteY12" fmla="*/ 0 h 10000"/>
                <a:gd name="connsiteX13" fmla="*/ 5681 w 10566"/>
                <a:gd name="connsiteY13" fmla="*/ 0 h 10000"/>
                <a:gd name="connsiteX14" fmla="*/ 6812 w 10566"/>
                <a:gd name="connsiteY14" fmla="*/ 165 h 10000"/>
                <a:gd name="connsiteX15" fmla="*/ 6854 w 10566"/>
                <a:gd name="connsiteY15" fmla="*/ 221 h 10000"/>
                <a:gd name="connsiteX16" fmla="*/ 7314 w 10566"/>
                <a:gd name="connsiteY16" fmla="*/ 387 h 10000"/>
                <a:gd name="connsiteX17" fmla="*/ 9885 w 10566"/>
                <a:gd name="connsiteY17" fmla="*/ 5733 h 10000"/>
                <a:gd name="connsiteX18" fmla="*/ 10557 w 10566"/>
                <a:gd name="connsiteY18" fmla="*/ 9944 h 10000"/>
                <a:gd name="connsiteX19" fmla="*/ 9788 w 10566"/>
                <a:gd name="connsiteY19" fmla="*/ 9933 h 10000"/>
                <a:gd name="connsiteX20" fmla="*/ 8804 w 10566"/>
                <a:gd name="connsiteY20" fmla="*/ 9991 h 10000"/>
                <a:gd name="connsiteX0" fmla="*/ 7457 w 10643"/>
                <a:gd name="connsiteY0" fmla="*/ 4343 h 10000"/>
                <a:gd name="connsiteX1" fmla="*/ 8016 w 10643"/>
                <a:gd name="connsiteY1" fmla="*/ 9929 h 10000"/>
                <a:gd name="connsiteX2" fmla="*/ 5221 w 10643"/>
                <a:gd name="connsiteY2" fmla="*/ 9940 h 10000"/>
                <a:gd name="connsiteX3" fmla="*/ 2152 w 10643"/>
                <a:gd name="connsiteY3" fmla="*/ 9990 h 10000"/>
                <a:gd name="connsiteX4" fmla="*/ 2548 w 10643"/>
                <a:gd name="connsiteY4" fmla="*/ 4528 h 10000"/>
                <a:gd name="connsiteX5" fmla="*/ 1520 w 10643"/>
                <a:gd name="connsiteY5" fmla="*/ 9960 h 10000"/>
                <a:gd name="connsiteX6" fmla="*/ 93 w 10643"/>
                <a:gd name="connsiteY6" fmla="*/ 9908 h 10000"/>
                <a:gd name="connsiteX7" fmla="*/ 80 w 10643"/>
                <a:gd name="connsiteY7" fmla="*/ 7880 h 10000"/>
                <a:gd name="connsiteX8" fmla="*/ 379 w 10643"/>
                <a:gd name="connsiteY8" fmla="*/ 5581 h 10000"/>
                <a:gd name="connsiteX9" fmla="*/ 2701 w 10643"/>
                <a:gd name="connsiteY9" fmla="*/ 387 h 10000"/>
                <a:gd name="connsiteX10" fmla="*/ 3203 w 10643"/>
                <a:gd name="connsiteY10" fmla="*/ 165 h 10000"/>
                <a:gd name="connsiteX11" fmla="*/ 3245 w 10643"/>
                <a:gd name="connsiteY11" fmla="*/ 165 h 10000"/>
                <a:gd name="connsiteX12" fmla="*/ 4334 w 10643"/>
                <a:gd name="connsiteY12" fmla="*/ 0 h 10000"/>
                <a:gd name="connsiteX13" fmla="*/ 5758 w 10643"/>
                <a:gd name="connsiteY13" fmla="*/ 0 h 10000"/>
                <a:gd name="connsiteX14" fmla="*/ 6889 w 10643"/>
                <a:gd name="connsiteY14" fmla="*/ 165 h 10000"/>
                <a:gd name="connsiteX15" fmla="*/ 6931 w 10643"/>
                <a:gd name="connsiteY15" fmla="*/ 221 h 10000"/>
                <a:gd name="connsiteX16" fmla="*/ 7391 w 10643"/>
                <a:gd name="connsiteY16" fmla="*/ 387 h 10000"/>
                <a:gd name="connsiteX17" fmla="*/ 9962 w 10643"/>
                <a:gd name="connsiteY17" fmla="*/ 5733 h 10000"/>
                <a:gd name="connsiteX18" fmla="*/ 10634 w 10643"/>
                <a:gd name="connsiteY18" fmla="*/ 9944 h 10000"/>
                <a:gd name="connsiteX19" fmla="*/ 9865 w 10643"/>
                <a:gd name="connsiteY19" fmla="*/ 9933 h 10000"/>
                <a:gd name="connsiteX20" fmla="*/ 8881 w 10643"/>
                <a:gd name="connsiteY20" fmla="*/ 9991 h 10000"/>
                <a:gd name="connsiteX0" fmla="*/ 7426 w 10612"/>
                <a:gd name="connsiteY0" fmla="*/ 4343 h 10000"/>
                <a:gd name="connsiteX1" fmla="*/ 7985 w 10612"/>
                <a:gd name="connsiteY1" fmla="*/ 9929 h 10000"/>
                <a:gd name="connsiteX2" fmla="*/ 5190 w 10612"/>
                <a:gd name="connsiteY2" fmla="*/ 9940 h 10000"/>
                <a:gd name="connsiteX3" fmla="*/ 2121 w 10612"/>
                <a:gd name="connsiteY3" fmla="*/ 9990 h 10000"/>
                <a:gd name="connsiteX4" fmla="*/ 2517 w 10612"/>
                <a:gd name="connsiteY4" fmla="*/ 4528 h 10000"/>
                <a:gd name="connsiteX5" fmla="*/ 1489 w 10612"/>
                <a:gd name="connsiteY5" fmla="*/ 9960 h 10000"/>
                <a:gd name="connsiteX6" fmla="*/ 111 w 10612"/>
                <a:gd name="connsiteY6" fmla="*/ 9908 h 10000"/>
                <a:gd name="connsiteX7" fmla="*/ 49 w 10612"/>
                <a:gd name="connsiteY7" fmla="*/ 7880 h 10000"/>
                <a:gd name="connsiteX8" fmla="*/ 348 w 10612"/>
                <a:gd name="connsiteY8" fmla="*/ 5581 h 10000"/>
                <a:gd name="connsiteX9" fmla="*/ 2670 w 10612"/>
                <a:gd name="connsiteY9" fmla="*/ 387 h 10000"/>
                <a:gd name="connsiteX10" fmla="*/ 3172 w 10612"/>
                <a:gd name="connsiteY10" fmla="*/ 165 h 10000"/>
                <a:gd name="connsiteX11" fmla="*/ 3214 w 10612"/>
                <a:gd name="connsiteY11" fmla="*/ 165 h 10000"/>
                <a:gd name="connsiteX12" fmla="*/ 4303 w 10612"/>
                <a:gd name="connsiteY12" fmla="*/ 0 h 10000"/>
                <a:gd name="connsiteX13" fmla="*/ 5727 w 10612"/>
                <a:gd name="connsiteY13" fmla="*/ 0 h 10000"/>
                <a:gd name="connsiteX14" fmla="*/ 6858 w 10612"/>
                <a:gd name="connsiteY14" fmla="*/ 165 h 10000"/>
                <a:gd name="connsiteX15" fmla="*/ 6900 w 10612"/>
                <a:gd name="connsiteY15" fmla="*/ 221 h 10000"/>
                <a:gd name="connsiteX16" fmla="*/ 7360 w 10612"/>
                <a:gd name="connsiteY16" fmla="*/ 387 h 10000"/>
                <a:gd name="connsiteX17" fmla="*/ 9931 w 10612"/>
                <a:gd name="connsiteY17" fmla="*/ 5733 h 10000"/>
                <a:gd name="connsiteX18" fmla="*/ 10603 w 10612"/>
                <a:gd name="connsiteY18" fmla="*/ 9944 h 10000"/>
                <a:gd name="connsiteX19" fmla="*/ 9834 w 10612"/>
                <a:gd name="connsiteY19" fmla="*/ 9933 h 10000"/>
                <a:gd name="connsiteX20" fmla="*/ 8850 w 10612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653 w 10595"/>
                <a:gd name="connsiteY9" fmla="*/ 387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7343 w 10595"/>
                <a:gd name="connsiteY16" fmla="*/ 387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653 w 10595"/>
                <a:gd name="connsiteY9" fmla="*/ 387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7343 w 10595"/>
                <a:gd name="connsiteY16" fmla="*/ 387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653 w 10595"/>
                <a:gd name="connsiteY9" fmla="*/ 387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09 w 10595"/>
                <a:gd name="connsiteY16" fmla="*/ 53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1999 w 10595"/>
                <a:gd name="connsiteY9" fmla="*/ 56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09 w 10595"/>
                <a:gd name="connsiteY16" fmla="*/ 53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26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09 w 10595"/>
                <a:gd name="connsiteY16" fmla="*/ 53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09 w 10595"/>
                <a:gd name="connsiteY16" fmla="*/ 53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09 w 10595"/>
                <a:gd name="connsiteY16" fmla="*/ 53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32 w 10595"/>
                <a:gd name="connsiteY16" fmla="*/ 50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2179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1976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409 w 10595"/>
                <a:gd name="connsiteY0" fmla="*/ 4343 h 10000"/>
                <a:gd name="connsiteX1" fmla="*/ 7968 w 10595"/>
                <a:gd name="connsiteY1" fmla="*/ 9929 h 10000"/>
                <a:gd name="connsiteX2" fmla="*/ 5173 w 10595"/>
                <a:gd name="connsiteY2" fmla="*/ 9940 h 10000"/>
                <a:gd name="connsiteX3" fmla="*/ 2104 w 10595"/>
                <a:gd name="connsiteY3" fmla="*/ 9990 h 10000"/>
                <a:gd name="connsiteX4" fmla="*/ 2500 w 10595"/>
                <a:gd name="connsiteY4" fmla="*/ 4528 h 10000"/>
                <a:gd name="connsiteX5" fmla="*/ 1472 w 10595"/>
                <a:gd name="connsiteY5" fmla="*/ 9960 h 10000"/>
                <a:gd name="connsiteX6" fmla="*/ 94 w 10595"/>
                <a:gd name="connsiteY6" fmla="*/ 9908 h 10000"/>
                <a:gd name="connsiteX7" fmla="*/ 32 w 10595"/>
                <a:gd name="connsiteY7" fmla="*/ 7880 h 10000"/>
                <a:gd name="connsiteX8" fmla="*/ 331 w 10595"/>
                <a:gd name="connsiteY8" fmla="*/ 5581 h 10000"/>
                <a:gd name="connsiteX9" fmla="*/ 1976 w 10595"/>
                <a:gd name="connsiteY9" fmla="*/ 536 h 10000"/>
                <a:gd name="connsiteX10" fmla="*/ 3155 w 10595"/>
                <a:gd name="connsiteY10" fmla="*/ 165 h 10000"/>
                <a:gd name="connsiteX11" fmla="*/ 3197 w 10595"/>
                <a:gd name="connsiteY11" fmla="*/ 165 h 10000"/>
                <a:gd name="connsiteX12" fmla="*/ 4286 w 10595"/>
                <a:gd name="connsiteY12" fmla="*/ 0 h 10000"/>
                <a:gd name="connsiteX13" fmla="*/ 5710 w 10595"/>
                <a:gd name="connsiteY13" fmla="*/ 0 h 10000"/>
                <a:gd name="connsiteX14" fmla="*/ 6841 w 10595"/>
                <a:gd name="connsiteY14" fmla="*/ 165 h 10000"/>
                <a:gd name="connsiteX15" fmla="*/ 6883 w 10595"/>
                <a:gd name="connsiteY15" fmla="*/ 221 h 10000"/>
                <a:gd name="connsiteX16" fmla="*/ 8155 w 10595"/>
                <a:gd name="connsiteY16" fmla="*/ 566 h 10000"/>
                <a:gd name="connsiteX17" fmla="*/ 9914 w 10595"/>
                <a:gd name="connsiteY17" fmla="*/ 5733 h 10000"/>
                <a:gd name="connsiteX18" fmla="*/ 10586 w 10595"/>
                <a:gd name="connsiteY18" fmla="*/ 9944 h 10000"/>
                <a:gd name="connsiteX19" fmla="*/ 9817 w 10595"/>
                <a:gd name="connsiteY19" fmla="*/ 9933 h 10000"/>
                <a:gd name="connsiteX20" fmla="*/ 8833 w 10595"/>
                <a:gd name="connsiteY20" fmla="*/ 9991 h 10000"/>
                <a:gd name="connsiteX0" fmla="*/ 7520 w 10706"/>
                <a:gd name="connsiteY0" fmla="*/ 4343 h 10000"/>
                <a:gd name="connsiteX1" fmla="*/ 8079 w 10706"/>
                <a:gd name="connsiteY1" fmla="*/ 9929 h 10000"/>
                <a:gd name="connsiteX2" fmla="*/ 5284 w 10706"/>
                <a:gd name="connsiteY2" fmla="*/ 9940 h 10000"/>
                <a:gd name="connsiteX3" fmla="*/ 2215 w 10706"/>
                <a:gd name="connsiteY3" fmla="*/ 9990 h 10000"/>
                <a:gd name="connsiteX4" fmla="*/ 2611 w 10706"/>
                <a:gd name="connsiteY4" fmla="*/ 4528 h 10000"/>
                <a:gd name="connsiteX5" fmla="*/ 1583 w 10706"/>
                <a:gd name="connsiteY5" fmla="*/ 9960 h 10000"/>
                <a:gd name="connsiteX6" fmla="*/ 47 w 10706"/>
                <a:gd name="connsiteY6" fmla="*/ 9938 h 10000"/>
                <a:gd name="connsiteX7" fmla="*/ 143 w 10706"/>
                <a:gd name="connsiteY7" fmla="*/ 7880 h 10000"/>
                <a:gd name="connsiteX8" fmla="*/ 442 w 10706"/>
                <a:gd name="connsiteY8" fmla="*/ 5581 h 10000"/>
                <a:gd name="connsiteX9" fmla="*/ 2087 w 10706"/>
                <a:gd name="connsiteY9" fmla="*/ 536 h 10000"/>
                <a:gd name="connsiteX10" fmla="*/ 3266 w 10706"/>
                <a:gd name="connsiteY10" fmla="*/ 165 h 10000"/>
                <a:gd name="connsiteX11" fmla="*/ 3308 w 10706"/>
                <a:gd name="connsiteY11" fmla="*/ 165 h 10000"/>
                <a:gd name="connsiteX12" fmla="*/ 4397 w 10706"/>
                <a:gd name="connsiteY12" fmla="*/ 0 h 10000"/>
                <a:gd name="connsiteX13" fmla="*/ 5821 w 10706"/>
                <a:gd name="connsiteY13" fmla="*/ 0 h 10000"/>
                <a:gd name="connsiteX14" fmla="*/ 6952 w 10706"/>
                <a:gd name="connsiteY14" fmla="*/ 165 h 10000"/>
                <a:gd name="connsiteX15" fmla="*/ 6994 w 10706"/>
                <a:gd name="connsiteY15" fmla="*/ 221 h 10000"/>
                <a:gd name="connsiteX16" fmla="*/ 8266 w 10706"/>
                <a:gd name="connsiteY16" fmla="*/ 566 h 10000"/>
                <a:gd name="connsiteX17" fmla="*/ 10025 w 10706"/>
                <a:gd name="connsiteY17" fmla="*/ 5733 h 10000"/>
                <a:gd name="connsiteX18" fmla="*/ 10697 w 10706"/>
                <a:gd name="connsiteY18" fmla="*/ 9944 h 10000"/>
                <a:gd name="connsiteX19" fmla="*/ 9928 w 10706"/>
                <a:gd name="connsiteY19" fmla="*/ 9933 h 10000"/>
                <a:gd name="connsiteX20" fmla="*/ 8944 w 10706"/>
                <a:gd name="connsiteY20" fmla="*/ 9991 h 10000"/>
                <a:gd name="connsiteX0" fmla="*/ 7473 w 10659"/>
                <a:gd name="connsiteY0" fmla="*/ 4343 h 10000"/>
                <a:gd name="connsiteX1" fmla="*/ 8032 w 10659"/>
                <a:gd name="connsiteY1" fmla="*/ 9929 h 10000"/>
                <a:gd name="connsiteX2" fmla="*/ 5237 w 10659"/>
                <a:gd name="connsiteY2" fmla="*/ 9940 h 10000"/>
                <a:gd name="connsiteX3" fmla="*/ 2168 w 10659"/>
                <a:gd name="connsiteY3" fmla="*/ 9990 h 10000"/>
                <a:gd name="connsiteX4" fmla="*/ 2564 w 10659"/>
                <a:gd name="connsiteY4" fmla="*/ 4528 h 10000"/>
                <a:gd name="connsiteX5" fmla="*/ 1536 w 10659"/>
                <a:gd name="connsiteY5" fmla="*/ 9960 h 10000"/>
                <a:gd name="connsiteX6" fmla="*/ 0 w 10659"/>
                <a:gd name="connsiteY6" fmla="*/ 9938 h 10000"/>
                <a:gd name="connsiteX7" fmla="*/ 96 w 10659"/>
                <a:gd name="connsiteY7" fmla="*/ 7880 h 10000"/>
                <a:gd name="connsiteX8" fmla="*/ 395 w 10659"/>
                <a:gd name="connsiteY8" fmla="*/ 5581 h 10000"/>
                <a:gd name="connsiteX9" fmla="*/ 2040 w 10659"/>
                <a:gd name="connsiteY9" fmla="*/ 536 h 10000"/>
                <a:gd name="connsiteX10" fmla="*/ 3219 w 10659"/>
                <a:gd name="connsiteY10" fmla="*/ 165 h 10000"/>
                <a:gd name="connsiteX11" fmla="*/ 3261 w 10659"/>
                <a:gd name="connsiteY11" fmla="*/ 165 h 10000"/>
                <a:gd name="connsiteX12" fmla="*/ 4350 w 10659"/>
                <a:gd name="connsiteY12" fmla="*/ 0 h 10000"/>
                <a:gd name="connsiteX13" fmla="*/ 5774 w 10659"/>
                <a:gd name="connsiteY13" fmla="*/ 0 h 10000"/>
                <a:gd name="connsiteX14" fmla="*/ 6905 w 10659"/>
                <a:gd name="connsiteY14" fmla="*/ 165 h 10000"/>
                <a:gd name="connsiteX15" fmla="*/ 6947 w 10659"/>
                <a:gd name="connsiteY15" fmla="*/ 221 h 10000"/>
                <a:gd name="connsiteX16" fmla="*/ 8219 w 10659"/>
                <a:gd name="connsiteY16" fmla="*/ 566 h 10000"/>
                <a:gd name="connsiteX17" fmla="*/ 9978 w 10659"/>
                <a:gd name="connsiteY17" fmla="*/ 5733 h 10000"/>
                <a:gd name="connsiteX18" fmla="*/ 10650 w 10659"/>
                <a:gd name="connsiteY18" fmla="*/ 9944 h 10000"/>
                <a:gd name="connsiteX19" fmla="*/ 9881 w 10659"/>
                <a:gd name="connsiteY19" fmla="*/ 9933 h 10000"/>
                <a:gd name="connsiteX20" fmla="*/ 8897 w 10659"/>
                <a:gd name="connsiteY20" fmla="*/ 9991 h 10000"/>
                <a:gd name="connsiteX0" fmla="*/ 7473 w 10659"/>
                <a:gd name="connsiteY0" fmla="*/ 4343 h 10000"/>
                <a:gd name="connsiteX1" fmla="*/ 8032 w 10659"/>
                <a:gd name="connsiteY1" fmla="*/ 9929 h 10000"/>
                <a:gd name="connsiteX2" fmla="*/ 5237 w 10659"/>
                <a:gd name="connsiteY2" fmla="*/ 9940 h 10000"/>
                <a:gd name="connsiteX3" fmla="*/ 2168 w 10659"/>
                <a:gd name="connsiteY3" fmla="*/ 9990 h 10000"/>
                <a:gd name="connsiteX4" fmla="*/ 2564 w 10659"/>
                <a:gd name="connsiteY4" fmla="*/ 4528 h 10000"/>
                <a:gd name="connsiteX5" fmla="*/ 1536 w 10659"/>
                <a:gd name="connsiteY5" fmla="*/ 9960 h 10000"/>
                <a:gd name="connsiteX6" fmla="*/ 0 w 10659"/>
                <a:gd name="connsiteY6" fmla="*/ 9938 h 10000"/>
                <a:gd name="connsiteX7" fmla="*/ 96 w 10659"/>
                <a:gd name="connsiteY7" fmla="*/ 7880 h 10000"/>
                <a:gd name="connsiteX8" fmla="*/ 395 w 10659"/>
                <a:gd name="connsiteY8" fmla="*/ 5581 h 10000"/>
                <a:gd name="connsiteX9" fmla="*/ 2040 w 10659"/>
                <a:gd name="connsiteY9" fmla="*/ 536 h 10000"/>
                <a:gd name="connsiteX10" fmla="*/ 3219 w 10659"/>
                <a:gd name="connsiteY10" fmla="*/ 165 h 10000"/>
                <a:gd name="connsiteX11" fmla="*/ 3261 w 10659"/>
                <a:gd name="connsiteY11" fmla="*/ 165 h 10000"/>
                <a:gd name="connsiteX12" fmla="*/ 4350 w 10659"/>
                <a:gd name="connsiteY12" fmla="*/ 0 h 10000"/>
                <a:gd name="connsiteX13" fmla="*/ 5774 w 10659"/>
                <a:gd name="connsiteY13" fmla="*/ 0 h 10000"/>
                <a:gd name="connsiteX14" fmla="*/ 6905 w 10659"/>
                <a:gd name="connsiteY14" fmla="*/ 165 h 10000"/>
                <a:gd name="connsiteX15" fmla="*/ 6947 w 10659"/>
                <a:gd name="connsiteY15" fmla="*/ 221 h 10000"/>
                <a:gd name="connsiteX16" fmla="*/ 8219 w 10659"/>
                <a:gd name="connsiteY16" fmla="*/ 566 h 10000"/>
                <a:gd name="connsiteX17" fmla="*/ 9978 w 10659"/>
                <a:gd name="connsiteY17" fmla="*/ 5733 h 10000"/>
                <a:gd name="connsiteX18" fmla="*/ 10650 w 10659"/>
                <a:gd name="connsiteY18" fmla="*/ 9944 h 10000"/>
                <a:gd name="connsiteX19" fmla="*/ 9881 w 10659"/>
                <a:gd name="connsiteY19" fmla="*/ 9933 h 10000"/>
                <a:gd name="connsiteX20" fmla="*/ 8897 w 10659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718 w 10904"/>
                <a:gd name="connsiteY0" fmla="*/ 4343 h 10000"/>
                <a:gd name="connsiteX1" fmla="*/ 8277 w 10904"/>
                <a:gd name="connsiteY1" fmla="*/ 9929 h 10000"/>
                <a:gd name="connsiteX2" fmla="*/ 5482 w 10904"/>
                <a:gd name="connsiteY2" fmla="*/ 9940 h 10000"/>
                <a:gd name="connsiteX3" fmla="*/ 2413 w 10904"/>
                <a:gd name="connsiteY3" fmla="*/ 9990 h 10000"/>
                <a:gd name="connsiteX4" fmla="*/ 2809 w 10904"/>
                <a:gd name="connsiteY4" fmla="*/ 4528 h 10000"/>
                <a:gd name="connsiteX5" fmla="*/ 1781 w 10904"/>
                <a:gd name="connsiteY5" fmla="*/ 9960 h 10000"/>
                <a:gd name="connsiteX6" fmla="*/ 20 w 10904"/>
                <a:gd name="connsiteY6" fmla="*/ 9968 h 10000"/>
                <a:gd name="connsiteX7" fmla="*/ 341 w 10904"/>
                <a:gd name="connsiteY7" fmla="*/ 7880 h 10000"/>
                <a:gd name="connsiteX8" fmla="*/ 640 w 10904"/>
                <a:gd name="connsiteY8" fmla="*/ 5581 h 10000"/>
                <a:gd name="connsiteX9" fmla="*/ 2285 w 10904"/>
                <a:gd name="connsiteY9" fmla="*/ 536 h 10000"/>
                <a:gd name="connsiteX10" fmla="*/ 3464 w 10904"/>
                <a:gd name="connsiteY10" fmla="*/ 165 h 10000"/>
                <a:gd name="connsiteX11" fmla="*/ 3506 w 10904"/>
                <a:gd name="connsiteY11" fmla="*/ 165 h 10000"/>
                <a:gd name="connsiteX12" fmla="*/ 4595 w 10904"/>
                <a:gd name="connsiteY12" fmla="*/ 0 h 10000"/>
                <a:gd name="connsiteX13" fmla="*/ 6019 w 10904"/>
                <a:gd name="connsiteY13" fmla="*/ 0 h 10000"/>
                <a:gd name="connsiteX14" fmla="*/ 7150 w 10904"/>
                <a:gd name="connsiteY14" fmla="*/ 165 h 10000"/>
                <a:gd name="connsiteX15" fmla="*/ 7192 w 10904"/>
                <a:gd name="connsiteY15" fmla="*/ 221 h 10000"/>
                <a:gd name="connsiteX16" fmla="*/ 8464 w 10904"/>
                <a:gd name="connsiteY16" fmla="*/ 566 h 10000"/>
                <a:gd name="connsiteX17" fmla="*/ 10223 w 10904"/>
                <a:gd name="connsiteY17" fmla="*/ 5733 h 10000"/>
                <a:gd name="connsiteX18" fmla="*/ 10895 w 10904"/>
                <a:gd name="connsiteY18" fmla="*/ 9944 h 10000"/>
                <a:gd name="connsiteX19" fmla="*/ 10126 w 10904"/>
                <a:gd name="connsiteY19" fmla="*/ 9933 h 10000"/>
                <a:gd name="connsiteX20" fmla="*/ 9142 w 10904"/>
                <a:gd name="connsiteY20" fmla="*/ 9991 h 10000"/>
                <a:gd name="connsiteX0" fmla="*/ 7729 w 10915"/>
                <a:gd name="connsiteY0" fmla="*/ 4343 h 10000"/>
                <a:gd name="connsiteX1" fmla="*/ 8288 w 10915"/>
                <a:gd name="connsiteY1" fmla="*/ 9929 h 10000"/>
                <a:gd name="connsiteX2" fmla="*/ 5493 w 10915"/>
                <a:gd name="connsiteY2" fmla="*/ 9940 h 10000"/>
                <a:gd name="connsiteX3" fmla="*/ 2424 w 10915"/>
                <a:gd name="connsiteY3" fmla="*/ 9990 h 10000"/>
                <a:gd name="connsiteX4" fmla="*/ 2820 w 10915"/>
                <a:gd name="connsiteY4" fmla="*/ 4528 h 10000"/>
                <a:gd name="connsiteX5" fmla="*/ 1792 w 10915"/>
                <a:gd name="connsiteY5" fmla="*/ 9960 h 10000"/>
                <a:gd name="connsiteX6" fmla="*/ 31 w 10915"/>
                <a:gd name="connsiteY6" fmla="*/ 9968 h 10000"/>
                <a:gd name="connsiteX7" fmla="*/ 352 w 10915"/>
                <a:gd name="connsiteY7" fmla="*/ 7880 h 10000"/>
                <a:gd name="connsiteX8" fmla="*/ 651 w 10915"/>
                <a:gd name="connsiteY8" fmla="*/ 5581 h 10000"/>
                <a:gd name="connsiteX9" fmla="*/ 2296 w 10915"/>
                <a:gd name="connsiteY9" fmla="*/ 536 h 10000"/>
                <a:gd name="connsiteX10" fmla="*/ 3475 w 10915"/>
                <a:gd name="connsiteY10" fmla="*/ 165 h 10000"/>
                <a:gd name="connsiteX11" fmla="*/ 3517 w 10915"/>
                <a:gd name="connsiteY11" fmla="*/ 165 h 10000"/>
                <a:gd name="connsiteX12" fmla="*/ 4606 w 10915"/>
                <a:gd name="connsiteY12" fmla="*/ 0 h 10000"/>
                <a:gd name="connsiteX13" fmla="*/ 6030 w 10915"/>
                <a:gd name="connsiteY13" fmla="*/ 0 h 10000"/>
                <a:gd name="connsiteX14" fmla="*/ 7161 w 10915"/>
                <a:gd name="connsiteY14" fmla="*/ 165 h 10000"/>
                <a:gd name="connsiteX15" fmla="*/ 7203 w 10915"/>
                <a:gd name="connsiteY15" fmla="*/ 221 h 10000"/>
                <a:gd name="connsiteX16" fmla="*/ 8475 w 10915"/>
                <a:gd name="connsiteY16" fmla="*/ 566 h 10000"/>
                <a:gd name="connsiteX17" fmla="*/ 10234 w 10915"/>
                <a:gd name="connsiteY17" fmla="*/ 5733 h 10000"/>
                <a:gd name="connsiteX18" fmla="*/ 10906 w 10915"/>
                <a:gd name="connsiteY18" fmla="*/ 9944 h 10000"/>
                <a:gd name="connsiteX19" fmla="*/ 10137 w 10915"/>
                <a:gd name="connsiteY19" fmla="*/ 9933 h 10000"/>
                <a:gd name="connsiteX20" fmla="*/ 9153 w 10915"/>
                <a:gd name="connsiteY20" fmla="*/ 9991 h 10000"/>
                <a:gd name="connsiteX0" fmla="*/ 7703 w 10889"/>
                <a:gd name="connsiteY0" fmla="*/ 4343 h 10000"/>
                <a:gd name="connsiteX1" fmla="*/ 8262 w 10889"/>
                <a:gd name="connsiteY1" fmla="*/ 9929 h 10000"/>
                <a:gd name="connsiteX2" fmla="*/ 5467 w 10889"/>
                <a:gd name="connsiteY2" fmla="*/ 9940 h 10000"/>
                <a:gd name="connsiteX3" fmla="*/ 2398 w 10889"/>
                <a:gd name="connsiteY3" fmla="*/ 9990 h 10000"/>
                <a:gd name="connsiteX4" fmla="*/ 2794 w 10889"/>
                <a:gd name="connsiteY4" fmla="*/ 4528 h 10000"/>
                <a:gd name="connsiteX5" fmla="*/ 1766 w 10889"/>
                <a:gd name="connsiteY5" fmla="*/ 9960 h 10000"/>
                <a:gd name="connsiteX6" fmla="*/ 5 w 10889"/>
                <a:gd name="connsiteY6" fmla="*/ 9968 h 10000"/>
                <a:gd name="connsiteX7" fmla="*/ 326 w 10889"/>
                <a:gd name="connsiteY7" fmla="*/ 7880 h 10000"/>
                <a:gd name="connsiteX8" fmla="*/ 625 w 10889"/>
                <a:gd name="connsiteY8" fmla="*/ 5581 h 10000"/>
                <a:gd name="connsiteX9" fmla="*/ 2270 w 10889"/>
                <a:gd name="connsiteY9" fmla="*/ 536 h 10000"/>
                <a:gd name="connsiteX10" fmla="*/ 3449 w 10889"/>
                <a:gd name="connsiteY10" fmla="*/ 165 h 10000"/>
                <a:gd name="connsiteX11" fmla="*/ 3491 w 10889"/>
                <a:gd name="connsiteY11" fmla="*/ 165 h 10000"/>
                <a:gd name="connsiteX12" fmla="*/ 4580 w 10889"/>
                <a:gd name="connsiteY12" fmla="*/ 0 h 10000"/>
                <a:gd name="connsiteX13" fmla="*/ 6004 w 10889"/>
                <a:gd name="connsiteY13" fmla="*/ 0 h 10000"/>
                <a:gd name="connsiteX14" fmla="*/ 7135 w 10889"/>
                <a:gd name="connsiteY14" fmla="*/ 165 h 10000"/>
                <a:gd name="connsiteX15" fmla="*/ 7177 w 10889"/>
                <a:gd name="connsiteY15" fmla="*/ 221 h 10000"/>
                <a:gd name="connsiteX16" fmla="*/ 8449 w 10889"/>
                <a:gd name="connsiteY16" fmla="*/ 566 h 10000"/>
                <a:gd name="connsiteX17" fmla="*/ 10208 w 10889"/>
                <a:gd name="connsiteY17" fmla="*/ 5733 h 10000"/>
                <a:gd name="connsiteX18" fmla="*/ 10880 w 10889"/>
                <a:gd name="connsiteY18" fmla="*/ 9944 h 10000"/>
                <a:gd name="connsiteX19" fmla="*/ 10111 w 10889"/>
                <a:gd name="connsiteY19" fmla="*/ 9933 h 10000"/>
                <a:gd name="connsiteX20" fmla="*/ 9127 w 10889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321 w 10884"/>
                <a:gd name="connsiteY7" fmla="*/ 7880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276 w 10884"/>
                <a:gd name="connsiteY7" fmla="*/ 7761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698 w 10884"/>
                <a:gd name="connsiteY0" fmla="*/ 4343 h 10000"/>
                <a:gd name="connsiteX1" fmla="*/ 8257 w 10884"/>
                <a:gd name="connsiteY1" fmla="*/ 9929 h 10000"/>
                <a:gd name="connsiteX2" fmla="*/ 5462 w 10884"/>
                <a:gd name="connsiteY2" fmla="*/ 9940 h 10000"/>
                <a:gd name="connsiteX3" fmla="*/ 2393 w 10884"/>
                <a:gd name="connsiteY3" fmla="*/ 9990 h 10000"/>
                <a:gd name="connsiteX4" fmla="*/ 2789 w 10884"/>
                <a:gd name="connsiteY4" fmla="*/ 4528 h 10000"/>
                <a:gd name="connsiteX5" fmla="*/ 1761 w 10884"/>
                <a:gd name="connsiteY5" fmla="*/ 9960 h 10000"/>
                <a:gd name="connsiteX6" fmla="*/ 0 w 10884"/>
                <a:gd name="connsiteY6" fmla="*/ 9968 h 10000"/>
                <a:gd name="connsiteX7" fmla="*/ 253 w 10884"/>
                <a:gd name="connsiteY7" fmla="*/ 7761 h 10000"/>
                <a:gd name="connsiteX8" fmla="*/ 620 w 10884"/>
                <a:gd name="connsiteY8" fmla="*/ 5581 h 10000"/>
                <a:gd name="connsiteX9" fmla="*/ 2265 w 10884"/>
                <a:gd name="connsiteY9" fmla="*/ 536 h 10000"/>
                <a:gd name="connsiteX10" fmla="*/ 3444 w 10884"/>
                <a:gd name="connsiteY10" fmla="*/ 165 h 10000"/>
                <a:gd name="connsiteX11" fmla="*/ 3486 w 10884"/>
                <a:gd name="connsiteY11" fmla="*/ 165 h 10000"/>
                <a:gd name="connsiteX12" fmla="*/ 4575 w 10884"/>
                <a:gd name="connsiteY12" fmla="*/ 0 h 10000"/>
                <a:gd name="connsiteX13" fmla="*/ 5999 w 10884"/>
                <a:gd name="connsiteY13" fmla="*/ 0 h 10000"/>
                <a:gd name="connsiteX14" fmla="*/ 7130 w 10884"/>
                <a:gd name="connsiteY14" fmla="*/ 165 h 10000"/>
                <a:gd name="connsiteX15" fmla="*/ 7172 w 10884"/>
                <a:gd name="connsiteY15" fmla="*/ 221 h 10000"/>
                <a:gd name="connsiteX16" fmla="*/ 8444 w 10884"/>
                <a:gd name="connsiteY16" fmla="*/ 566 h 10000"/>
                <a:gd name="connsiteX17" fmla="*/ 10203 w 10884"/>
                <a:gd name="connsiteY17" fmla="*/ 5733 h 10000"/>
                <a:gd name="connsiteX18" fmla="*/ 10875 w 10884"/>
                <a:gd name="connsiteY18" fmla="*/ 9944 h 10000"/>
                <a:gd name="connsiteX19" fmla="*/ 10106 w 10884"/>
                <a:gd name="connsiteY19" fmla="*/ 9933 h 10000"/>
                <a:gd name="connsiteX20" fmla="*/ 9122 w 10884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456 w 10896"/>
                <a:gd name="connsiteY16" fmla="*/ 566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456 w 10896"/>
                <a:gd name="connsiteY16" fmla="*/ 566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847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53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67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2277 w 10896"/>
                <a:gd name="connsiteY9" fmla="*/ 536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67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1958 w 10896"/>
                <a:gd name="connsiteY9" fmla="*/ 501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67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265 w 10896"/>
                <a:gd name="connsiteY7" fmla="*/ 7761 h 10000"/>
                <a:gd name="connsiteX8" fmla="*/ 632 w 10896"/>
                <a:gd name="connsiteY8" fmla="*/ 5581 h 10000"/>
                <a:gd name="connsiteX9" fmla="*/ 1958 w 10896"/>
                <a:gd name="connsiteY9" fmla="*/ 501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67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63 w 10894"/>
                <a:gd name="connsiteY7" fmla="*/ 7761 h 10000"/>
                <a:gd name="connsiteX8" fmla="*/ 497 w 10894"/>
                <a:gd name="connsiteY8" fmla="*/ 5616 h 10000"/>
                <a:gd name="connsiteX9" fmla="*/ 1956 w 10894"/>
                <a:gd name="connsiteY9" fmla="*/ 501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10 w 10896"/>
                <a:gd name="connsiteY0" fmla="*/ 4343 h 10000"/>
                <a:gd name="connsiteX1" fmla="*/ 8269 w 10896"/>
                <a:gd name="connsiteY1" fmla="*/ 9929 h 10000"/>
                <a:gd name="connsiteX2" fmla="*/ 5474 w 10896"/>
                <a:gd name="connsiteY2" fmla="*/ 9940 h 10000"/>
                <a:gd name="connsiteX3" fmla="*/ 2405 w 10896"/>
                <a:gd name="connsiteY3" fmla="*/ 9990 h 10000"/>
                <a:gd name="connsiteX4" fmla="*/ 2801 w 10896"/>
                <a:gd name="connsiteY4" fmla="*/ 4528 h 10000"/>
                <a:gd name="connsiteX5" fmla="*/ 1773 w 10896"/>
                <a:gd name="connsiteY5" fmla="*/ 9960 h 10000"/>
                <a:gd name="connsiteX6" fmla="*/ 12 w 10896"/>
                <a:gd name="connsiteY6" fmla="*/ 9968 h 10000"/>
                <a:gd name="connsiteX7" fmla="*/ 185 w 10896"/>
                <a:gd name="connsiteY7" fmla="*/ 7761 h 10000"/>
                <a:gd name="connsiteX8" fmla="*/ 499 w 10896"/>
                <a:gd name="connsiteY8" fmla="*/ 5616 h 10000"/>
                <a:gd name="connsiteX9" fmla="*/ 1958 w 10896"/>
                <a:gd name="connsiteY9" fmla="*/ 501 h 10000"/>
                <a:gd name="connsiteX10" fmla="*/ 3456 w 10896"/>
                <a:gd name="connsiteY10" fmla="*/ 165 h 10000"/>
                <a:gd name="connsiteX11" fmla="*/ 3498 w 10896"/>
                <a:gd name="connsiteY11" fmla="*/ 165 h 10000"/>
                <a:gd name="connsiteX12" fmla="*/ 4587 w 10896"/>
                <a:gd name="connsiteY12" fmla="*/ 0 h 10000"/>
                <a:gd name="connsiteX13" fmla="*/ 6011 w 10896"/>
                <a:gd name="connsiteY13" fmla="*/ 0 h 10000"/>
                <a:gd name="connsiteX14" fmla="*/ 7142 w 10896"/>
                <a:gd name="connsiteY14" fmla="*/ 165 h 10000"/>
                <a:gd name="connsiteX15" fmla="*/ 7184 w 10896"/>
                <a:gd name="connsiteY15" fmla="*/ 221 h 10000"/>
                <a:gd name="connsiteX16" fmla="*/ 8881 w 10896"/>
                <a:gd name="connsiteY16" fmla="*/ 671 h 10000"/>
                <a:gd name="connsiteX17" fmla="*/ 10215 w 10896"/>
                <a:gd name="connsiteY17" fmla="*/ 5733 h 10000"/>
                <a:gd name="connsiteX18" fmla="*/ 10887 w 10896"/>
                <a:gd name="connsiteY18" fmla="*/ 9944 h 10000"/>
                <a:gd name="connsiteX19" fmla="*/ 10118 w 10896"/>
                <a:gd name="connsiteY19" fmla="*/ 9933 h 10000"/>
                <a:gd name="connsiteX20" fmla="*/ 9134 w 10896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956 w 10894"/>
                <a:gd name="connsiteY9" fmla="*/ 501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956 w 10894"/>
                <a:gd name="connsiteY9" fmla="*/ 501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823 w 10894"/>
                <a:gd name="connsiteY9" fmla="*/ 466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823 w 10894"/>
                <a:gd name="connsiteY9" fmla="*/ 466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823 w 10894"/>
                <a:gd name="connsiteY9" fmla="*/ 466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  <a:gd name="connsiteX0" fmla="*/ 7708 w 10894"/>
                <a:gd name="connsiteY0" fmla="*/ 4343 h 10000"/>
                <a:gd name="connsiteX1" fmla="*/ 8267 w 10894"/>
                <a:gd name="connsiteY1" fmla="*/ 9929 h 10000"/>
                <a:gd name="connsiteX2" fmla="*/ 5472 w 10894"/>
                <a:gd name="connsiteY2" fmla="*/ 9940 h 10000"/>
                <a:gd name="connsiteX3" fmla="*/ 2403 w 10894"/>
                <a:gd name="connsiteY3" fmla="*/ 9990 h 10000"/>
                <a:gd name="connsiteX4" fmla="*/ 2799 w 10894"/>
                <a:gd name="connsiteY4" fmla="*/ 4528 h 10000"/>
                <a:gd name="connsiteX5" fmla="*/ 1771 w 10894"/>
                <a:gd name="connsiteY5" fmla="*/ 9960 h 10000"/>
                <a:gd name="connsiteX6" fmla="*/ 10 w 10894"/>
                <a:gd name="connsiteY6" fmla="*/ 9968 h 10000"/>
                <a:gd name="connsiteX7" fmla="*/ 236 w 10894"/>
                <a:gd name="connsiteY7" fmla="*/ 7761 h 10000"/>
                <a:gd name="connsiteX8" fmla="*/ 497 w 10894"/>
                <a:gd name="connsiteY8" fmla="*/ 5616 h 10000"/>
                <a:gd name="connsiteX9" fmla="*/ 1823 w 10894"/>
                <a:gd name="connsiteY9" fmla="*/ 466 h 10000"/>
                <a:gd name="connsiteX10" fmla="*/ 3454 w 10894"/>
                <a:gd name="connsiteY10" fmla="*/ 165 h 10000"/>
                <a:gd name="connsiteX11" fmla="*/ 3496 w 10894"/>
                <a:gd name="connsiteY11" fmla="*/ 165 h 10000"/>
                <a:gd name="connsiteX12" fmla="*/ 4585 w 10894"/>
                <a:gd name="connsiteY12" fmla="*/ 0 h 10000"/>
                <a:gd name="connsiteX13" fmla="*/ 6009 w 10894"/>
                <a:gd name="connsiteY13" fmla="*/ 0 h 10000"/>
                <a:gd name="connsiteX14" fmla="*/ 7140 w 10894"/>
                <a:gd name="connsiteY14" fmla="*/ 165 h 10000"/>
                <a:gd name="connsiteX15" fmla="*/ 7182 w 10894"/>
                <a:gd name="connsiteY15" fmla="*/ 221 h 10000"/>
                <a:gd name="connsiteX16" fmla="*/ 8879 w 10894"/>
                <a:gd name="connsiteY16" fmla="*/ 671 h 10000"/>
                <a:gd name="connsiteX17" fmla="*/ 10213 w 10894"/>
                <a:gd name="connsiteY17" fmla="*/ 5733 h 10000"/>
                <a:gd name="connsiteX18" fmla="*/ 10885 w 10894"/>
                <a:gd name="connsiteY18" fmla="*/ 9944 h 10000"/>
                <a:gd name="connsiteX19" fmla="*/ 10116 w 10894"/>
                <a:gd name="connsiteY19" fmla="*/ 9933 h 10000"/>
                <a:gd name="connsiteX20" fmla="*/ 9132 w 10894"/>
                <a:gd name="connsiteY20" fmla="*/ 999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94" h="10000">
                  <a:moveTo>
                    <a:pt x="7708" y="4343"/>
                  </a:moveTo>
                  <a:cubicBezTo>
                    <a:pt x="7525" y="4357"/>
                    <a:pt x="8367" y="9752"/>
                    <a:pt x="8267" y="9929"/>
                  </a:cubicBezTo>
                  <a:cubicBezTo>
                    <a:pt x="7429" y="9872"/>
                    <a:pt x="6449" y="9930"/>
                    <a:pt x="5472" y="9940"/>
                  </a:cubicBezTo>
                  <a:cubicBezTo>
                    <a:pt x="4494" y="9950"/>
                    <a:pt x="4203" y="10028"/>
                    <a:pt x="2403" y="9990"/>
                  </a:cubicBezTo>
                  <a:cubicBezTo>
                    <a:pt x="2215" y="9304"/>
                    <a:pt x="2853" y="4698"/>
                    <a:pt x="2799" y="4528"/>
                  </a:cubicBezTo>
                  <a:lnTo>
                    <a:pt x="1771" y="9960"/>
                  </a:lnTo>
                  <a:lnTo>
                    <a:pt x="10" y="9968"/>
                  </a:lnTo>
                  <a:cubicBezTo>
                    <a:pt x="-47" y="9379"/>
                    <a:pt x="155" y="8486"/>
                    <a:pt x="236" y="7761"/>
                  </a:cubicBezTo>
                  <a:cubicBezTo>
                    <a:pt x="317" y="7036"/>
                    <a:pt x="452" y="5586"/>
                    <a:pt x="497" y="5616"/>
                  </a:cubicBezTo>
                  <a:cubicBezTo>
                    <a:pt x="637" y="4282"/>
                    <a:pt x="500" y="1836"/>
                    <a:pt x="1823" y="466"/>
                  </a:cubicBezTo>
                  <a:cubicBezTo>
                    <a:pt x="1991" y="411"/>
                    <a:pt x="3287" y="221"/>
                    <a:pt x="3454" y="165"/>
                  </a:cubicBezTo>
                  <a:lnTo>
                    <a:pt x="3496" y="165"/>
                  </a:lnTo>
                  <a:cubicBezTo>
                    <a:pt x="3831" y="56"/>
                    <a:pt x="4209" y="0"/>
                    <a:pt x="4585" y="0"/>
                  </a:cubicBezTo>
                  <a:lnTo>
                    <a:pt x="6009" y="0"/>
                  </a:lnTo>
                  <a:cubicBezTo>
                    <a:pt x="6427" y="0"/>
                    <a:pt x="6805" y="56"/>
                    <a:pt x="7140" y="165"/>
                  </a:cubicBezTo>
                  <a:cubicBezTo>
                    <a:pt x="7140" y="165"/>
                    <a:pt x="7182" y="165"/>
                    <a:pt x="7182" y="221"/>
                  </a:cubicBezTo>
                  <a:cubicBezTo>
                    <a:pt x="7372" y="157"/>
                    <a:pt x="8165" y="408"/>
                    <a:pt x="8879" y="671"/>
                  </a:cubicBezTo>
                  <a:cubicBezTo>
                    <a:pt x="9593" y="934"/>
                    <a:pt x="9695" y="3869"/>
                    <a:pt x="10213" y="5733"/>
                  </a:cubicBezTo>
                  <a:cubicBezTo>
                    <a:pt x="10739" y="7781"/>
                    <a:pt x="10942" y="9707"/>
                    <a:pt x="10885" y="9944"/>
                  </a:cubicBezTo>
                  <a:cubicBezTo>
                    <a:pt x="10451" y="9997"/>
                    <a:pt x="10559" y="9915"/>
                    <a:pt x="10116" y="9933"/>
                  </a:cubicBezTo>
                  <a:cubicBezTo>
                    <a:pt x="9788" y="10000"/>
                    <a:pt x="9721" y="9949"/>
                    <a:pt x="9132" y="99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îṣḻiḍè">
              <a:extLst>
                <a:ext uri="{FF2B5EF4-FFF2-40B4-BE49-F238E27FC236}">
                  <a16:creationId xmlns:a16="http://schemas.microsoft.com/office/drawing/2014/main" id="{4D192CFC-C49E-495D-862A-2B3E2ECA8FC7}"/>
                </a:ext>
              </a:extLst>
            </p:cNvPr>
            <p:cNvSpPr/>
            <p:nvPr/>
          </p:nvSpPr>
          <p:spPr bwMode="auto">
            <a:xfrm>
              <a:off x="2902078" y="3160856"/>
              <a:ext cx="379512" cy="358081"/>
            </a:xfrm>
            <a:custGeom>
              <a:avLst/>
              <a:gdLst>
                <a:gd name="T0" fmla="*/ 88 w 88"/>
                <a:gd name="T1" fmla="*/ 4 h 83"/>
                <a:gd name="T2" fmla="*/ 40 w 88"/>
                <a:gd name="T3" fmla="*/ 83 h 83"/>
                <a:gd name="T4" fmla="*/ 0 w 88"/>
                <a:gd name="T5" fmla="*/ 3 h 83"/>
                <a:gd name="T6" fmla="*/ 10 w 88"/>
                <a:gd name="T7" fmla="*/ 1 h 83"/>
                <a:gd name="T8" fmla="*/ 26 w 88"/>
                <a:gd name="T9" fmla="*/ 0 h 83"/>
                <a:gd name="T10" fmla="*/ 60 w 88"/>
                <a:gd name="T11" fmla="*/ 0 h 83"/>
                <a:gd name="T12" fmla="*/ 70 w 88"/>
                <a:gd name="T13" fmla="*/ 0 h 83"/>
                <a:gd name="T14" fmla="*/ 88 w 88"/>
                <a:gd name="T15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3">
                  <a:moveTo>
                    <a:pt x="88" y="4"/>
                  </a:moveTo>
                  <a:cubicBezTo>
                    <a:pt x="40" y="83"/>
                    <a:pt x="40" y="83"/>
                    <a:pt x="4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2"/>
                    <a:pt x="7" y="1"/>
                    <a:pt x="10" y="1"/>
                  </a:cubicBezTo>
                  <a:cubicBezTo>
                    <a:pt x="15" y="0"/>
                    <a:pt x="21" y="0"/>
                    <a:pt x="2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3" y="0"/>
                    <a:pt x="67" y="0"/>
                    <a:pt x="70" y="0"/>
                  </a:cubicBezTo>
                  <a:cubicBezTo>
                    <a:pt x="76" y="1"/>
                    <a:pt x="82" y="2"/>
                    <a:pt x="88" y="4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ïṥḻiḋé">
              <a:extLst>
                <a:ext uri="{FF2B5EF4-FFF2-40B4-BE49-F238E27FC236}">
                  <a16:creationId xmlns:a16="http://schemas.microsoft.com/office/drawing/2014/main" id="{426147F0-C76C-441C-9FD5-FF3DABAA8806}"/>
                </a:ext>
              </a:extLst>
            </p:cNvPr>
            <p:cNvSpPr/>
            <p:nvPr/>
          </p:nvSpPr>
          <p:spPr bwMode="auto">
            <a:xfrm>
              <a:off x="2954212" y="3169788"/>
              <a:ext cx="258961" cy="116086"/>
            </a:xfrm>
            <a:custGeom>
              <a:avLst/>
              <a:gdLst>
                <a:gd name="T0" fmla="*/ 60 w 60"/>
                <a:gd name="T1" fmla="*/ 5 h 27"/>
                <a:gd name="T2" fmla="*/ 30 w 60"/>
                <a:gd name="T3" fmla="*/ 27 h 27"/>
                <a:gd name="T4" fmla="*/ 0 w 60"/>
                <a:gd name="T5" fmla="*/ 5 h 27"/>
                <a:gd name="T6" fmla="*/ 0 w 60"/>
                <a:gd name="T7" fmla="*/ 1 h 27"/>
                <a:gd name="T8" fmla="*/ 16 w 60"/>
                <a:gd name="T9" fmla="*/ 0 h 27"/>
                <a:gd name="T10" fmla="*/ 50 w 60"/>
                <a:gd name="T11" fmla="*/ 0 h 27"/>
                <a:gd name="T12" fmla="*/ 60 w 60"/>
                <a:gd name="T13" fmla="*/ 0 h 27"/>
                <a:gd name="T14" fmla="*/ 60 w 60"/>
                <a:gd name="T1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7">
                  <a:moveTo>
                    <a:pt x="60" y="5"/>
                  </a:moveTo>
                  <a:cubicBezTo>
                    <a:pt x="60" y="17"/>
                    <a:pt x="47" y="27"/>
                    <a:pt x="30" y="27"/>
                  </a:cubicBezTo>
                  <a:cubicBezTo>
                    <a:pt x="13" y="27"/>
                    <a:pt x="0" y="17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7" y="0"/>
                    <a:pt x="60" y="0"/>
                  </a:cubicBezTo>
                  <a:cubicBezTo>
                    <a:pt x="60" y="2"/>
                    <a:pt x="60" y="3"/>
                    <a:pt x="60" y="5"/>
                  </a:cubicBezTo>
                  <a:close/>
                </a:path>
              </a:pathLst>
            </a:cu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ïŝḷiḋé">
              <a:extLst>
                <a:ext uri="{FF2B5EF4-FFF2-40B4-BE49-F238E27FC236}">
                  <a16:creationId xmlns:a16="http://schemas.microsoft.com/office/drawing/2014/main" id="{F3FEF57C-0CB2-41B5-A1AF-B5D76C05B7CC}"/>
                </a:ext>
              </a:extLst>
            </p:cNvPr>
            <p:cNvSpPr/>
            <p:nvPr/>
          </p:nvSpPr>
          <p:spPr bwMode="auto">
            <a:xfrm>
              <a:off x="2975643" y="2902790"/>
              <a:ext cx="220564" cy="327720"/>
            </a:xfrm>
            <a:prstGeom prst="rect">
              <a:avLst/>
            </a:pr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iṣḻiḋe">
              <a:extLst>
                <a:ext uri="{FF2B5EF4-FFF2-40B4-BE49-F238E27FC236}">
                  <a16:creationId xmlns:a16="http://schemas.microsoft.com/office/drawing/2014/main" id="{5027C780-221A-419C-871C-CDA1E662C82C}"/>
                </a:ext>
              </a:extLst>
            </p:cNvPr>
            <p:cNvSpPr/>
            <p:nvPr/>
          </p:nvSpPr>
          <p:spPr bwMode="auto">
            <a:xfrm>
              <a:off x="2975643" y="2902790"/>
              <a:ext cx="220564" cy="266998"/>
            </a:xfrm>
            <a:custGeom>
              <a:avLst/>
              <a:gdLst>
                <a:gd name="T0" fmla="*/ 51 w 51"/>
                <a:gd name="T1" fmla="*/ 0 h 62"/>
                <a:gd name="T2" fmla="*/ 51 w 51"/>
                <a:gd name="T3" fmla="*/ 60 h 62"/>
                <a:gd name="T4" fmla="*/ 0 w 51"/>
                <a:gd name="T5" fmla="*/ 55 h 62"/>
                <a:gd name="T6" fmla="*/ 0 w 51"/>
                <a:gd name="T7" fmla="*/ 0 h 62"/>
                <a:gd name="T8" fmla="*/ 51 w 51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2">
                  <a:moveTo>
                    <a:pt x="51" y="0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4" y="62"/>
                    <a:pt x="16" y="60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îśḻîḋé">
              <a:extLst>
                <a:ext uri="{FF2B5EF4-FFF2-40B4-BE49-F238E27FC236}">
                  <a16:creationId xmlns:a16="http://schemas.microsoft.com/office/drawing/2014/main" id="{A19A823B-B17F-4706-8E34-62C45C44CCD7}"/>
                </a:ext>
              </a:extLst>
            </p:cNvPr>
            <p:cNvSpPr/>
            <p:nvPr/>
          </p:nvSpPr>
          <p:spPr bwMode="auto">
            <a:xfrm>
              <a:off x="3373014" y="2553639"/>
              <a:ext cx="210741" cy="266998"/>
            </a:xfrm>
            <a:custGeom>
              <a:avLst/>
              <a:gdLst>
                <a:gd name="T0" fmla="*/ 19 w 49"/>
                <a:gd name="T1" fmla="*/ 6 h 62"/>
                <a:gd name="T2" fmla="*/ 41 w 49"/>
                <a:gd name="T3" fmla="*/ 4 h 62"/>
                <a:gd name="T4" fmla="*/ 49 w 49"/>
                <a:gd name="T5" fmla="*/ 19 h 62"/>
                <a:gd name="T6" fmla="*/ 46 w 49"/>
                <a:gd name="T7" fmla="*/ 36 h 62"/>
                <a:gd name="T8" fmla="*/ 37 w 49"/>
                <a:gd name="T9" fmla="*/ 52 h 62"/>
                <a:gd name="T10" fmla="*/ 21 w 49"/>
                <a:gd name="T11" fmla="*/ 61 h 62"/>
                <a:gd name="T12" fmla="*/ 9 w 49"/>
                <a:gd name="T13" fmla="*/ 59 h 62"/>
                <a:gd name="T14" fmla="*/ 5 w 49"/>
                <a:gd name="T15" fmla="*/ 30 h 62"/>
                <a:gd name="T16" fmla="*/ 19 w 49"/>
                <a:gd name="T17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2">
                  <a:moveTo>
                    <a:pt x="19" y="6"/>
                  </a:moveTo>
                  <a:cubicBezTo>
                    <a:pt x="25" y="1"/>
                    <a:pt x="35" y="0"/>
                    <a:pt x="41" y="4"/>
                  </a:cubicBezTo>
                  <a:cubicBezTo>
                    <a:pt x="46" y="8"/>
                    <a:pt x="49" y="13"/>
                    <a:pt x="49" y="19"/>
                  </a:cubicBezTo>
                  <a:cubicBezTo>
                    <a:pt x="49" y="25"/>
                    <a:pt x="48" y="30"/>
                    <a:pt x="46" y="36"/>
                  </a:cubicBezTo>
                  <a:cubicBezTo>
                    <a:pt x="44" y="42"/>
                    <a:pt x="41" y="47"/>
                    <a:pt x="37" y="52"/>
                  </a:cubicBezTo>
                  <a:cubicBezTo>
                    <a:pt x="33" y="57"/>
                    <a:pt x="27" y="60"/>
                    <a:pt x="21" y="61"/>
                  </a:cubicBezTo>
                  <a:cubicBezTo>
                    <a:pt x="17" y="62"/>
                    <a:pt x="12" y="61"/>
                    <a:pt x="9" y="59"/>
                  </a:cubicBezTo>
                  <a:cubicBezTo>
                    <a:pt x="0" y="52"/>
                    <a:pt x="3" y="40"/>
                    <a:pt x="5" y="30"/>
                  </a:cubicBezTo>
                  <a:cubicBezTo>
                    <a:pt x="6" y="21"/>
                    <a:pt x="11" y="12"/>
                    <a:pt x="19" y="6"/>
                  </a:cubicBezTo>
                  <a:close/>
                </a:path>
              </a:pathLst>
            </a:custGeom>
            <a:solidFill>
              <a:srgbClr val="FFC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ïṡlíḍè">
              <a:extLst>
                <a:ext uri="{FF2B5EF4-FFF2-40B4-BE49-F238E27FC236}">
                  <a16:creationId xmlns:a16="http://schemas.microsoft.com/office/drawing/2014/main" id="{7731B7FC-7F76-477C-8EEC-E9B551927AF4}"/>
                </a:ext>
              </a:extLst>
            </p:cNvPr>
            <p:cNvSpPr/>
            <p:nvPr/>
          </p:nvSpPr>
          <p:spPr bwMode="auto">
            <a:xfrm>
              <a:off x="2574700" y="2553639"/>
              <a:ext cx="216098" cy="266998"/>
            </a:xfrm>
            <a:custGeom>
              <a:avLst/>
              <a:gdLst>
                <a:gd name="T0" fmla="*/ 31 w 50"/>
                <a:gd name="T1" fmla="*/ 6 h 62"/>
                <a:gd name="T2" fmla="*/ 8 w 50"/>
                <a:gd name="T3" fmla="*/ 4 h 62"/>
                <a:gd name="T4" fmla="*/ 1 w 50"/>
                <a:gd name="T5" fmla="*/ 19 h 62"/>
                <a:gd name="T6" fmla="*/ 4 w 50"/>
                <a:gd name="T7" fmla="*/ 36 h 62"/>
                <a:gd name="T8" fmla="*/ 13 w 50"/>
                <a:gd name="T9" fmla="*/ 52 h 62"/>
                <a:gd name="T10" fmla="*/ 28 w 50"/>
                <a:gd name="T11" fmla="*/ 61 h 62"/>
                <a:gd name="T12" fmla="*/ 41 w 50"/>
                <a:gd name="T13" fmla="*/ 59 h 62"/>
                <a:gd name="T14" fmla="*/ 45 w 50"/>
                <a:gd name="T15" fmla="*/ 30 h 62"/>
                <a:gd name="T16" fmla="*/ 31 w 50"/>
                <a:gd name="T17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62">
                  <a:moveTo>
                    <a:pt x="31" y="6"/>
                  </a:moveTo>
                  <a:cubicBezTo>
                    <a:pt x="25" y="1"/>
                    <a:pt x="15" y="0"/>
                    <a:pt x="8" y="4"/>
                  </a:cubicBezTo>
                  <a:cubicBezTo>
                    <a:pt x="4" y="8"/>
                    <a:pt x="1" y="13"/>
                    <a:pt x="1" y="19"/>
                  </a:cubicBezTo>
                  <a:cubicBezTo>
                    <a:pt x="0" y="25"/>
                    <a:pt x="2" y="30"/>
                    <a:pt x="4" y="36"/>
                  </a:cubicBezTo>
                  <a:cubicBezTo>
                    <a:pt x="6" y="42"/>
                    <a:pt x="9" y="47"/>
                    <a:pt x="13" y="52"/>
                  </a:cubicBezTo>
                  <a:cubicBezTo>
                    <a:pt x="17" y="57"/>
                    <a:pt x="22" y="60"/>
                    <a:pt x="28" y="61"/>
                  </a:cubicBezTo>
                  <a:cubicBezTo>
                    <a:pt x="33" y="62"/>
                    <a:pt x="37" y="61"/>
                    <a:pt x="41" y="59"/>
                  </a:cubicBezTo>
                  <a:cubicBezTo>
                    <a:pt x="50" y="52"/>
                    <a:pt x="46" y="40"/>
                    <a:pt x="45" y="30"/>
                  </a:cubicBezTo>
                  <a:cubicBezTo>
                    <a:pt x="43" y="21"/>
                    <a:pt x="39" y="12"/>
                    <a:pt x="31" y="6"/>
                  </a:cubicBezTo>
                  <a:close/>
                </a:path>
              </a:pathLst>
            </a:custGeom>
            <a:solidFill>
              <a:srgbClr val="FFC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ïṧļïḍê">
              <a:extLst>
                <a:ext uri="{FF2B5EF4-FFF2-40B4-BE49-F238E27FC236}">
                  <a16:creationId xmlns:a16="http://schemas.microsoft.com/office/drawing/2014/main" id="{B45B3EF0-EE4C-4C38-8EDC-AE60763BC330}"/>
                </a:ext>
              </a:extLst>
            </p:cNvPr>
            <p:cNvSpPr/>
            <p:nvPr/>
          </p:nvSpPr>
          <p:spPr bwMode="auto">
            <a:xfrm>
              <a:off x="2588094" y="2234849"/>
              <a:ext cx="189309" cy="491133"/>
            </a:xfrm>
            <a:custGeom>
              <a:avLst/>
              <a:gdLst>
                <a:gd name="T0" fmla="*/ 1 w 44"/>
                <a:gd name="T1" fmla="*/ 65 h 114"/>
                <a:gd name="T2" fmla="*/ 2 w 44"/>
                <a:gd name="T3" fmla="*/ 91 h 114"/>
                <a:gd name="T4" fmla="*/ 10 w 44"/>
                <a:gd name="T5" fmla="*/ 107 h 114"/>
                <a:gd name="T6" fmla="*/ 27 w 44"/>
                <a:gd name="T7" fmla="*/ 111 h 114"/>
                <a:gd name="T8" fmla="*/ 36 w 44"/>
                <a:gd name="T9" fmla="*/ 98 h 114"/>
                <a:gd name="T10" fmla="*/ 43 w 44"/>
                <a:gd name="T11" fmla="*/ 60 h 114"/>
                <a:gd name="T12" fmla="*/ 31 w 44"/>
                <a:gd name="T13" fmla="*/ 14 h 114"/>
                <a:gd name="T14" fmla="*/ 5 w 44"/>
                <a:gd name="T15" fmla="*/ 34 h 114"/>
                <a:gd name="T16" fmla="*/ 1 w 44"/>
                <a:gd name="T1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14">
                  <a:moveTo>
                    <a:pt x="1" y="65"/>
                  </a:moveTo>
                  <a:cubicBezTo>
                    <a:pt x="1" y="74"/>
                    <a:pt x="0" y="83"/>
                    <a:pt x="2" y="91"/>
                  </a:cubicBezTo>
                  <a:cubicBezTo>
                    <a:pt x="4" y="97"/>
                    <a:pt x="6" y="103"/>
                    <a:pt x="10" y="107"/>
                  </a:cubicBezTo>
                  <a:cubicBezTo>
                    <a:pt x="15" y="112"/>
                    <a:pt x="21" y="114"/>
                    <a:pt x="27" y="111"/>
                  </a:cubicBezTo>
                  <a:cubicBezTo>
                    <a:pt x="32" y="109"/>
                    <a:pt x="34" y="103"/>
                    <a:pt x="36" y="98"/>
                  </a:cubicBezTo>
                  <a:cubicBezTo>
                    <a:pt x="41" y="86"/>
                    <a:pt x="43" y="73"/>
                    <a:pt x="43" y="60"/>
                  </a:cubicBezTo>
                  <a:cubicBezTo>
                    <a:pt x="44" y="45"/>
                    <a:pt x="43" y="25"/>
                    <a:pt x="31" y="14"/>
                  </a:cubicBezTo>
                  <a:cubicBezTo>
                    <a:pt x="16" y="0"/>
                    <a:pt x="8" y="23"/>
                    <a:pt x="5" y="34"/>
                  </a:cubicBezTo>
                  <a:cubicBezTo>
                    <a:pt x="2" y="44"/>
                    <a:pt x="1" y="55"/>
                    <a:pt x="1" y="65"/>
                  </a:cubicBezTo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îslïḍè">
              <a:extLst>
                <a:ext uri="{FF2B5EF4-FFF2-40B4-BE49-F238E27FC236}">
                  <a16:creationId xmlns:a16="http://schemas.microsoft.com/office/drawing/2014/main" id="{EA3BAC34-54DD-4437-9198-71FCD21C62D4}"/>
                </a:ext>
              </a:extLst>
            </p:cNvPr>
            <p:cNvSpPr/>
            <p:nvPr/>
          </p:nvSpPr>
          <p:spPr bwMode="auto">
            <a:xfrm>
              <a:off x="3368549" y="2234849"/>
              <a:ext cx="189309" cy="491133"/>
            </a:xfrm>
            <a:custGeom>
              <a:avLst/>
              <a:gdLst>
                <a:gd name="T0" fmla="*/ 44 w 44"/>
                <a:gd name="T1" fmla="*/ 65 h 114"/>
                <a:gd name="T2" fmla="*/ 42 w 44"/>
                <a:gd name="T3" fmla="*/ 91 h 114"/>
                <a:gd name="T4" fmla="*/ 34 w 44"/>
                <a:gd name="T5" fmla="*/ 107 h 114"/>
                <a:gd name="T6" fmla="*/ 18 w 44"/>
                <a:gd name="T7" fmla="*/ 111 h 114"/>
                <a:gd name="T8" fmla="*/ 8 w 44"/>
                <a:gd name="T9" fmla="*/ 98 h 114"/>
                <a:gd name="T10" fmla="*/ 1 w 44"/>
                <a:gd name="T11" fmla="*/ 60 h 114"/>
                <a:gd name="T12" fmla="*/ 13 w 44"/>
                <a:gd name="T13" fmla="*/ 14 h 114"/>
                <a:gd name="T14" fmla="*/ 40 w 44"/>
                <a:gd name="T15" fmla="*/ 34 h 114"/>
                <a:gd name="T16" fmla="*/ 44 w 44"/>
                <a:gd name="T1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14">
                  <a:moveTo>
                    <a:pt x="44" y="65"/>
                  </a:moveTo>
                  <a:cubicBezTo>
                    <a:pt x="44" y="74"/>
                    <a:pt x="44" y="83"/>
                    <a:pt x="42" y="91"/>
                  </a:cubicBezTo>
                  <a:cubicBezTo>
                    <a:pt x="41" y="97"/>
                    <a:pt x="39" y="103"/>
                    <a:pt x="34" y="107"/>
                  </a:cubicBezTo>
                  <a:cubicBezTo>
                    <a:pt x="30" y="112"/>
                    <a:pt x="23" y="114"/>
                    <a:pt x="18" y="111"/>
                  </a:cubicBezTo>
                  <a:cubicBezTo>
                    <a:pt x="13" y="109"/>
                    <a:pt x="10" y="103"/>
                    <a:pt x="8" y="98"/>
                  </a:cubicBezTo>
                  <a:cubicBezTo>
                    <a:pt x="4" y="86"/>
                    <a:pt x="2" y="73"/>
                    <a:pt x="1" y="60"/>
                  </a:cubicBezTo>
                  <a:cubicBezTo>
                    <a:pt x="0" y="45"/>
                    <a:pt x="1" y="25"/>
                    <a:pt x="13" y="14"/>
                  </a:cubicBezTo>
                  <a:cubicBezTo>
                    <a:pt x="28" y="0"/>
                    <a:pt x="37" y="23"/>
                    <a:pt x="40" y="34"/>
                  </a:cubicBezTo>
                  <a:cubicBezTo>
                    <a:pt x="43" y="44"/>
                    <a:pt x="43" y="55"/>
                    <a:pt x="44" y="65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ïšḷídé">
              <a:extLst>
                <a:ext uri="{FF2B5EF4-FFF2-40B4-BE49-F238E27FC236}">
                  <a16:creationId xmlns:a16="http://schemas.microsoft.com/office/drawing/2014/main" id="{7B57E1B0-55AD-49EB-BB1A-BE176EA0ABCD}"/>
                </a:ext>
              </a:extLst>
            </p:cNvPr>
            <p:cNvSpPr/>
            <p:nvPr/>
          </p:nvSpPr>
          <p:spPr bwMode="auto">
            <a:xfrm>
              <a:off x="2691679" y="2251816"/>
              <a:ext cx="788492" cy="840284"/>
            </a:xfrm>
            <a:prstGeom prst="ellipse">
              <a:avLst/>
            </a:prstGeom>
            <a:solidFill>
              <a:srgbClr val="FFD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îṥḷîḍé">
              <a:extLst>
                <a:ext uri="{FF2B5EF4-FFF2-40B4-BE49-F238E27FC236}">
                  <a16:creationId xmlns:a16="http://schemas.microsoft.com/office/drawing/2014/main" id="{A08DE847-3A83-45D1-81AA-7A73A138D6D7}"/>
                </a:ext>
              </a:extLst>
            </p:cNvPr>
            <p:cNvSpPr/>
            <p:nvPr/>
          </p:nvSpPr>
          <p:spPr bwMode="auto">
            <a:xfrm>
              <a:off x="2626492" y="2045540"/>
              <a:ext cx="927795" cy="529531"/>
            </a:xfrm>
            <a:custGeom>
              <a:avLst/>
              <a:gdLst>
                <a:gd name="T0" fmla="*/ 132 w 215"/>
                <a:gd name="T1" fmla="*/ 116 h 123"/>
                <a:gd name="T2" fmla="*/ 144 w 215"/>
                <a:gd name="T3" fmla="*/ 112 h 123"/>
                <a:gd name="T4" fmla="*/ 147 w 215"/>
                <a:gd name="T5" fmla="*/ 99 h 123"/>
                <a:gd name="T6" fmla="*/ 190 w 215"/>
                <a:gd name="T7" fmla="*/ 110 h 123"/>
                <a:gd name="T8" fmla="*/ 208 w 215"/>
                <a:gd name="T9" fmla="*/ 100 h 123"/>
                <a:gd name="T10" fmla="*/ 212 w 215"/>
                <a:gd name="T11" fmla="*/ 89 h 123"/>
                <a:gd name="T12" fmla="*/ 194 w 215"/>
                <a:gd name="T13" fmla="*/ 33 h 123"/>
                <a:gd name="T14" fmla="*/ 152 w 215"/>
                <a:gd name="T15" fmla="*/ 11 h 123"/>
                <a:gd name="T16" fmla="*/ 91 w 215"/>
                <a:gd name="T17" fmla="*/ 1 h 123"/>
                <a:gd name="T18" fmla="*/ 31 w 215"/>
                <a:gd name="T19" fmla="*/ 17 h 123"/>
                <a:gd name="T20" fmla="*/ 1 w 215"/>
                <a:gd name="T21" fmla="*/ 58 h 123"/>
                <a:gd name="T22" fmla="*/ 1 w 215"/>
                <a:gd name="T23" fmla="*/ 71 h 123"/>
                <a:gd name="T24" fmla="*/ 6 w 215"/>
                <a:gd name="T25" fmla="*/ 80 h 123"/>
                <a:gd name="T26" fmla="*/ 132 w 215"/>
                <a:gd name="T2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123">
                  <a:moveTo>
                    <a:pt x="132" y="116"/>
                  </a:moveTo>
                  <a:cubicBezTo>
                    <a:pt x="137" y="116"/>
                    <a:pt x="141" y="115"/>
                    <a:pt x="144" y="112"/>
                  </a:cubicBezTo>
                  <a:cubicBezTo>
                    <a:pt x="148" y="109"/>
                    <a:pt x="149" y="103"/>
                    <a:pt x="147" y="99"/>
                  </a:cubicBezTo>
                  <a:cubicBezTo>
                    <a:pt x="159" y="108"/>
                    <a:pt x="175" y="112"/>
                    <a:pt x="190" y="110"/>
                  </a:cubicBezTo>
                  <a:cubicBezTo>
                    <a:pt x="197" y="109"/>
                    <a:pt x="204" y="106"/>
                    <a:pt x="208" y="100"/>
                  </a:cubicBezTo>
                  <a:cubicBezTo>
                    <a:pt x="210" y="97"/>
                    <a:pt x="211" y="93"/>
                    <a:pt x="212" y="89"/>
                  </a:cubicBezTo>
                  <a:cubicBezTo>
                    <a:pt x="215" y="69"/>
                    <a:pt x="208" y="47"/>
                    <a:pt x="194" y="33"/>
                  </a:cubicBezTo>
                  <a:cubicBezTo>
                    <a:pt x="182" y="22"/>
                    <a:pt x="167" y="15"/>
                    <a:pt x="152" y="11"/>
                  </a:cubicBezTo>
                  <a:cubicBezTo>
                    <a:pt x="132" y="5"/>
                    <a:pt x="111" y="0"/>
                    <a:pt x="91" y="1"/>
                  </a:cubicBezTo>
                  <a:cubicBezTo>
                    <a:pt x="70" y="1"/>
                    <a:pt x="49" y="6"/>
                    <a:pt x="31" y="17"/>
                  </a:cubicBezTo>
                  <a:cubicBezTo>
                    <a:pt x="17" y="26"/>
                    <a:pt x="5" y="40"/>
                    <a:pt x="1" y="58"/>
                  </a:cubicBezTo>
                  <a:cubicBezTo>
                    <a:pt x="0" y="62"/>
                    <a:pt x="0" y="67"/>
                    <a:pt x="1" y="71"/>
                  </a:cubicBezTo>
                  <a:cubicBezTo>
                    <a:pt x="2" y="74"/>
                    <a:pt x="4" y="77"/>
                    <a:pt x="6" y="80"/>
                  </a:cubicBezTo>
                  <a:cubicBezTo>
                    <a:pt x="32" y="117"/>
                    <a:pt x="92" y="123"/>
                    <a:pt x="132" y="116"/>
                  </a:cubicBezTo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i$ḻîḑé">
              <a:extLst>
                <a:ext uri="{FF2B5EF4-FFF2-40B4-BE49-F238E27FC236}">
                  <a16:creationId xmlns:a16="http://schemas.microsoft.com/office/drawing/2014/main" id="{E54FD98C-188A-42BB-A58E-A9721642DA29}"/>
                </a:ext>
              </a:extLst>
            </p:cNvPr>
            <p:cNvSpPr/>
            <p:nvPr/>
          </p:nvSpPr>
          <p:spPr bwMode="auto">
            <a:xfrm>
              <a:off x="3040829" y="2614361"/>
              <a:ext cx="94655" cy="172343"/>
            </a:xfrm>
            <a:custGeom>
              <a:avLst/>
              <a:gdLst>
                <a:gd name="T0" fmla="*/ 13 w 22"/>
                <a:gd name="T1" fmla="*/ 1 h 40"/>
                <a:gd name="T2" fmla="*/ 3 w 22"/>
                <a:gd name="T3" fmla="*/ 7 h 40"/>
                <a:gd name="T4" fmla="*/ 1 w 22"/>
                <a:gd name="T5" fmla="*/ 21 h 40"/>
                <a:gd name="T6" fmla="*/ 5 w 22"/>
                <a:gd name="T7" fmla="*/ 37 h 40"/>
                <a:gd name="T8" fmla="*/ 18 w 22"/>
                <a:gd name="T9" fmla="*/ 37 h 40"/>
                <a:gd name="T10" fmla="*/ 21 w 22"/>
                <a:gd name="T11" fmla="*/ 22 h 40"/>
                <a:gd name="T12" fmla="*/ 22 w 22"/>
                <a:gd name="T13" fmla="*/ 10 h 40"/>
                <a:gd name="T14" fmla="*/ 13 w 22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0">
                  <a:moveTo>
                    <a:pt x="13" y="1"/>
                  </a:moveTo>
                  <a:cubicBezTo>
                    <a:pt x="9" y="0"/>
                    <a:pt x="3" y="3"/>
                    <a:pt x="3" y="7"/>
                  </a:cubicBezTo>
                  <a:cubicBezTo>
                    <a:pt x="2" y="12"/>
                    <a:pt x="2" y="17"/>
                    <a:pt x="1" y="21"/>
                  </a:cubicBezTo>
                  <a:cubicBezTo>
                    <a:pt x="1" y="27"/>
                    <a:pt x="0" y="32"/>
                    <a:pt x="5" y="37"/>
                  </a:cubicBezTo>
                  <a:cubicBezTo>
                    <a:pt x="8" y="40"/>
                    <a:pt x="14" y="40"/>
                    <a:pt x="18" y="37"/>
                  </a:cubicBezTo>
                  <a:cubicBezTo>
                    <a:pt x="22" y="32"/>
                    <a:pt x="21" y="28"/>
                    <a:pt x="21" y="22"/>
                  </a:cubicBezTo>
                  <a:cubicBezTo>
                    <a:pt x="21" y="18"/>
                    <a:pt x="21" y="14"/>
                    <a:pt x="22" y="10"/>
                  </a:cubicBezTo>
                  <a:cubicBezTo>
                    <a:pt x="22" y="5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ïṥľiḋé">
              <a:extLst>
                <a:ext uri="{FF2B5EF4-FFF2-40B4-BE49-F238E27FC236}">
                  <a16:creationId xmlns:a16="http://schemas.microsoft.com/office/drawing/2014/main" id="{D56B5BD1-2316-49C6-961F-EE8569299EF6}"/>
                </a:ext>
              </a:extLst>
            </p:cNvPr>
            <p:cNvSpPr/>
            <p:nvPr/>
          </p:nvSpPr>
          <p:spPr bwMode="auto">
            <a:xfrm>
              <a:off x="2828409" y="2651957"/>
              <a:ext cx="140450" cy="132818"/>
            </a:xfrm>
            <a:custGeom>
              <a:avLst/>
              <a:gdLst>
                <a:gd name="T0" fmla="*/ 15 w 19"/>
                <a:gd name="T1" fmla="*/ 4 h 18"/>
                <a:gd name="T2" fmla="*/ 11 w 19"/>
                <a:gd name="T3" fmla="*/ 1 h 18"/>
                <a:gd name="T4" fmla="*/ 2 w 19"/>
                <a:gd name="T5" fmla="*/ 5 h 18"/>
                <a:gd name="T6" fmla="*/ 2 w 19"/>
                <a:gd name="T7" fmla="*/ 13 h 18"/>
                <a:gd name="T8" fmla="*/ 9 w 19"/>
                <a:gd name="T9" fmla="*/ 18 h 18"/>
                <a:gd name="T10" fmla="*/ 17 w 19"/>
                <a:gd name="T11" fmla="*/ 13 h 18"/>
                <a:gd name="T12" fmla="*/ 15 w 19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8">
                  <a:moveTo>
                    <a:pt x="15" y="4"/>
                  </a:moveTo>
                  <a:cubicBezTo>
                    <a:pt x="14" y="2"/>
                    <a:pt x="13" y="2"/>
                    <a:pt x="11" y="1"/>
                  </a:cubicBezTo>
                  <a:cubicBezTo>
                    <a:pt x="8" y="0"/>
                    <a:pt x="4" y="2"/>
                    <a:pt x="2" y="5"/>
                  </a:cubicBezTo>
                  <a:cubicBezTo>
                    <a:pt x="0" y="7"/>
                    <a:pt x="0" y="11"/>
                    <a:pt x="2" y="13"/>
                  </a:cubicBezTo>
                  <a:cubicBezTo>
                    <a:pt x="3" y="16"/>
                    <a:pt x="6" y="18"/>
                    <a:pt x="9" y="18"/>
                  </a:cubicBezTo>
                  <a:cubicBezTo>
                    <a:pt x="12" y="17"/>
                    <a:pt x="15" y="16"/>
                    <a:pt x="17" y="13"/>
                  </a:cubicBezTo>
                  <a:cubicBezTo>
                    <a:pt x="19" y="10"/>
                    <a:pt x="18" y="6"/>
                    <a:pt x="15" y="4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śliḑe">
              <a:extLst>
                <a:ext uri="{FF2B5EF4-FFF2-40B4-BE49-F238E27FC236}">
                  <a16:creationId xmlns:a16="http://schemas.microsoft.com/office/drawing/2014/main" id="{78DB36EA-08BC-42F8-9FAA-41D2A72135C1}"/>
                </a:ext>
              </a:extLst>
            </p:cNvPr>
            <p:cNvSpPr/>
            <p:nvPr/>
          </p:nvSpPr>
          <p:spPr bwMode="auto">
            <a:xfrm>
              <a:off x="3225101" y="2664715"/>
              <a:ext cx="117551" cy="111445"/>
            </a:xfrm>
            <a:custGeom>
              <a:avLst/>
              <a:gdLst>
                <a:gd name="T0" fmla="*/ 15 w 16"/>
                <a:gd name="T1" fmla="*/ 5 h 15"/>
                <a:gd name="T2" fmla="*/ 14 w 16"/>
                <a:gd name="T3" fmla="*/ 3 h 15"/>
                <a:gd name="T4" fmla="*/ 12 w 16"/>
                <a:gd name="T5" fmla="*/ 1 h 15"/>
                <a:gd name="T6" fmla="*/ 10 w 16"/>
                <a:gd name="T7" fmla="*/ 0 h 15"/>
                <a:gd name="T8" fmla="*/ 8 w 16"/>
                <a:gd name="T9" fmla="*/ 0 h 15"/>
                <a:gd name="T10" fmla="*/ 6 w 16"/>
                <a:gd name="T11" fmla="*/ 0 h 15"/>
                <a:gd name="T12" fmla="*/ 6 w 16"/>
                <a:gd name="T13" fmla="*/ 1 h 15"/>
                <a:gd name="T14" fmla="*/ 6 w 16"/>
                <a:gd name="T15" fmla="*/ 1 h 15"/>
                <a:gd name="T16" fmla="*/ 4 w 16"/>
                <a:gd name="T17" fmla="*/ 1 h 15"/>
                <a:gd name="T18" fmla="*/ 4 w 16"/>
                <a:gd name="T19" fmla="*/ 1 h 15"/>
                <a:gd name="T20" fmla="*/ 2 w 16"/>
                <a:gd name="T21" fmla="*/ 2 h 15"/>
                <a:gd name="T22" fmla="*/ 2 w 16"/>
                <a:gd name="T23" fmla="*/ 3 h 15"/>
                <a:gd name="T24" fmla="*/ 1 w 16"/>
                <a:gd name="T25" fmla="*/ 4 h 15"/>
                <a:gd name="T26" fmla="*/ 0 w 16"/>
                <a:gd name="T27" fmla="*/ 6 h 15"/>
                <a:gd name="T28" fmla="*/ 0 w 16"/>
                <a:gd name="T29" fmla="*/ 6 h 15"/>
                <a:gd name="T30" fmla="*/ 0 w 16"/>
                <a:gd name="T31" fmla="*/ 8 h 15"/>
                <a:gd name="T32" fmla="*/ 0 w 16"/>
                <a:gd name="T33" fmla="*/ 9 h 15"/>
                <a:gd name="T34" fmla="*/ 1 w 16"/>
                <a:gd name="T35" fmla="*/ 11 h 15"/>
                <a:gd name="T36" fmla="*/ 2 w 16"/>
                <a:gd name="T37" fmla="*/ 12 h 15"/>
                <a:gd name="T38" fmla="*/ 4 w 16"/>
                <a:gd name="T39" fmla="*/ 14 h 15"/>
                <a:gd name="T40" fmla="*/ 4 w 16"/>
                <a:gd name="T41" fmla="*/ 14 h 15"/>
                <a:gd name="T42" fmla="*/ 6 w 16"/>
                <a:gd name="T43" fmla="*/ 14 h 15"/>
                <a:gd name="T44" fmla="*/ 7 w 16"/>
                <a:gd name="T45" fmla="*/ 15 h 15"/>
                <a:gd name="T46" fmla="*/ 10 w 16"/>
                <a:gd name="T47" fmla="*/ 14 h 15"/>
                <a:gd name="T48" fmla="*/ 12 w 16"/>
                <a:gd name="T49" fmla="*/ 14 h 15"/>
                <a:gd name="T50" fmla="*/ 12 w 16"/>
                <a:gd name="T51" fmla="*/ 14 h 15"/>
                <a:gd name="T52" fmla="*/ 12 w 16"/>
                <a:gd name="T53" fmla="*/ 14 h 15"/>
                <a:gd name="T54" fmla="*/ 13 w 16"/>
                <a:gd name="T55" fmla="*/ 12 h 15"/>
                <a:gd name="T56" fmla="*/ 14 w 16"/>
                <a:gd name="T57" fmla="*/ 12 h 15"/>
                <a:gd name="T58" fmla="*/ 15 w 16"/>
                <a:gd name="T59" fmla="*/ 11 h 15"/>
                <a:gd name="T60" fmla="*/ 15 w 16"/>
                <a:gd name="T61" fmla="*/ 10 h 15"/>
                <a:gd name="T62" fmla="*/ 16 w 16"/>
                <a:gd name="T63" fmla="*/ 9 h 15"/>
                <a:gd name="T64" fmla="*/ 16 w 16"/>
                <a:gd name="T65" fmla="*/ 7 h 15"/>
                <a:gd name="T66" fmla="*/ 15 w 16"/>
                <a:gd name="T6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15">
                  <a:moveTo>
                    <a:pt x="15" y="5"/>
                  </a:moveTo>
                  <a:cubicBezTo>
                    <a:pt x="15" y="4"/>
                    <a:pt x="15" y="3"/>
                    <a:pt x="14" y="3"/>
                  </a:cubicBezTo>
                  <a:cubicBezTo>
                    <a:pt x="14" y="2"/>
                    <a:pt x="13" y="2"/>
                    <a:pt x="12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3"/>
                    <a:pt x="3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8" y="15"/>
                    <a:pt x="9" y="15"/>
                    <a:pt x="10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ïṩlîḓê">
              <a:extLst>
                <a:ext uri="{FF2B5EF4-FFF2-40B4-BE49-F238E27FC236}">
                  <a16:creationId xmlns:a16="http://schemas.microsoft.com/office/drawing/2014/main" id="{A4C8558B-3C99-46C5-BC83-C5CFE0A5FE94}"/>
                </a:ext>
              </a:extLst>
            </p:cNvPr>
            <p:cNvSpPr/>
            <p:nvPr/>
          </p:nvSpPr>
          <p:spPr bwMode="auto">
            <a:xfrm>
              <a:off x="2820946" y="2562454"/>
              <a:ext cx="129481" cy="59829"/>
            </a:xfrm>
            <a:custGeom>
              <a:avLst/>
              <a:gdLst>
                <a:gd name="T0" fmla="*/ 23 w 30"/>
                <a:gd name="T1" fmla="*/ 2 h 14"/>
                <a:gd name="T2" fmla="*/ 5 w 30"/>
                <a:gd name="T3" fmla="*/ 2 h 14"/>
                <a:gd name="T4" fmla="*/ 7 w 30"/>
                <a:gd name="T5" fmla="*/ 13 h 14"/>
                <a:gd name="T6" fmla="*/ 21 w 30"/>
                <a:gd name="T7" fmla="*/ 13 h 14"/>
                <a:gd name="T8" fmla="*/ 23 w 30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">
                  <a:moveTo>
                    <a:pt x="23" y="2"/>
                  </a:moveTo>
                  <a:cubicBezTo>
                    <a:pt x="17" y="1"/>
                    <a:pt x="11" y="0"/>
                    <a:pt x="5" y="2"/>
                  </a:cubicBezTo>
                  <a:cubicBezTo>
                    <a:pt x="0" y="4"/>
                    <a:pt x="0" y="13"/>
                    <a:pt x="7" y="13"/>
                  </a:cubicBezTo>
                  <a:cubicBezTo>
                    <a:pt x="12" y="13"/>
                    <a:pt x="17" y="13"/>
                    <a:pt x="21" y="13"/>
                  </a:cubicBezTo>
                  <a:cubicBezTo>
                    <a:pt x="28" y="14"/>
                    <a:pt x="30" y="3"/>
                    <a:pt x="23" y="2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î$liḓe">
              <a:extLst>
                <a:ext uri="{FF2B5EF4-FFF2-40B4-BE49-F238E27FC236}">
                  <a16:creationId xmlns:a16="http://schemas.microsoft.com/office/drawing/2014/main" id="{DD44AB2A-09B8-44E2-9099-F0FA5E45C08B}"/>
                </a:ext>
              </a:extLst>
            </p:cNvPr>
            <p:cNvSpPr/>
            <p:nvPr/>
          </p:nvSpPr>
          <p:spPr bwMode="auto">
            <a:xfrm>
              <a:off x="3224907" y="2562454"/>
              <a:ext cx="129481" cy="59829"/>
            </a:xfrm>
            <a:custGeom>
              <a:avLst/>
              <a:gdLst>
                <a:gd name="T0" fmla="*/ 23 w 30"/>
                <a:gd name="T1" fmla="*/ 2 h 14"/>
                <a:gd name="T2" fmla="*/ 6 w 30"/>
                <a:gd name="T3" fmla="*/ 2 h 14"/>
                <a:gd name="T4" fmla="*/ 7 w 30"/>
                <a:gd name="T5" fmla="*/ 13 h 14"/>
                <a:gd name="T6" fmla="*/ 22 w 30"/>
                <a:gd name="T7" fmla="*/ 13 h 14"/>
                <a:gd name="T8" fmla="*/ 23 w 30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">
                  <a:moveTo>
                    <a:pt x="23" y="2"/>
                  </a:moveTo>
                  <a:cubicBezTo>
                    <a:pt x="18" y="1"/>
                    <a:pt x="11" y="0"/>
                    <a:pt x="6" y="2"/>
                  </a:cubicBezTo>
                  <a:cubicBezTo>
                    <a:pt x="0" y="4"/>
                    <a:pt x="1" y="13"/>
                    <a:pt x="7" y="13"/>
                  </a:cubicBezTo>
                  <a:cubicBezTo>
                    <a:pt x="12" y="13"/>
                    <a:pt x="17" y="13"/>
                    <a:pt x="22" y="13"/>
                  </a:cubicBezTo>
                  <a:cubicBezTo>
                    <a:pt x="28" y="14"/>
                    <a:pt x="30" y="3"/>
                    <a:pt x="23" y="2"/>
                  </a:cubicBez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ïSļîdê">
              <a:extLst>
                <a:ext uri="{FF2B5EF4-FFF2-40B4-BE49-F238E27FC236}">
                  <a16:creationId xmlns:a16="http://schemas.microsoft.com/office/drawing/2014/main" id="{0048BD1B-CBFB-45B7-8EAD-74F94735A1E5}"/>
                </a:ext>
              </a:extLst>
            </p:cNvPr>
            <p:cNvSpPr/>
            <p:nvPr/>
          </p:nvSpPr>
          <p:spPr bwMode="auto">
            <a:xfrm>
              <a:off x="2765042" y="2810302"/>
              <a:ext cx="116086" cy="116086"/>
            </a:xfrm>
            <a:prstGeom prst="ellipse">
              <a:avLst/>
            </a:pr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iŝḷiḍê">
              <a:extLst>
                <a:ext uri="{FF2B5EF4-FFF2-40B4-BE49-F238E27FC236}">
                  <a16:creationId xmlns:a16="http://schemas.microsoft.com/office/drawing/2014/main" id="{09A56FC0-F440-4452-847B-01F0ABDA60D8}"/>
                </a:ext>
              </a:extLst>
            </p:cNvPr>
            <p:cNvSpPr/>
            <p:nvPr/>
          </p:nvSpPr>
          <p:spPr bwMode="auto">
            <a:xfrm>
              <a:off x="3295326" y="2809792"/>
              <a:ext cx="116086" cy="116086"/>
            </a:xfrm>
            <a:prstGeom prst="ellipse">
              <a:avLst/>
            </a:prstGeom>
            <a:solidFill>
              <a:srgbClr val="FFA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5" name="89598ed2-f0d3-44b3-8546-1934f6945b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74328F-1019-4B26-AE12-F853BFA92729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flipH="1">
            <a:off x="7787607" y="1913766"/>
            <a:ext cx="3643818" cy="2826571"/>
            <a:chOff x="4441825" y="9467850"/>
            <a:chExt cx="41590913" cy="32262763"/>
          </a:xfrm>
        </p:grpSpPr>
        <p:sp>
          <p:nvSpPr>
            <p:cNvPr id="256" name="îṡḷide">
              <a:extLst>
                <a:ext uri="{FF2B5EF4-FFF2-40B4-BE49-F238E27FC236}">
                  <a16:creationId xmlns:a16="http://schemas.microsoft.com/office/drawing/2014/main" id="{DE066326-FA77-494F-BAA4-BD35558DB279}"/>
                </a:ext>
              </a:extLst>
            </p:cNvPr>
            <p:cNvSpPr/>
            <p:nvPr/>
          </p:nvSpPr>
          <p:spPr bwMode="auto">
            <a:xfrm>
              <a:off x="6418263" y="30716538"/>
              <a:ext cx="14241463" cy="4795837"/>
            </a:xfrm>
            <a:custGeom>
              <a:avLst/>
              <a:gdLst/>
              <a:ahLst/>
              <a:cxnLst>
                <a:cxn ang="0">
                  <a:pos x="147" y="336"/>
                </a:cxn>
                <a:cxn ang="0">
                  <a:pos x="205" y="348"/>
                </a:cxn>
                <a:cxn ang="0">
                  <a:pos x="383" y="192"/>
                </a:cxn>
                <a:cxn ang="0">
                  <a:pos x="405" y="193"/>
                </a:cxn>
                <a:cxn ang="0">
                  <a:pos x="677" y="0"/>
                </a:cxn>
                <a:cxn ang="0">
                  <a:pos x="946" y="185"/>
                </a:cxn>
                <a:cxn ang="0">
                  <a:pos x="1031" y="168"/>
                </a:cxn>
                <a:cxn ang="0">
                  <a:pos x="1253" y="386"/>
                </a:cxn>
                <a:cxn ang="0">
                  <a:pos x="1351" y="369"/>
                </a:cxn>
                <a:cxn ang="0">
                  <a:pos x="1571" y="529"/>
                </a:cxn>
                <a:cxn ang="0">
                  <a:pos x="7" y="529"/>
                </a:cxn>
                <a:cxn ang="0">
                  <a:pos x="0" y="483"/>
                </a:cxn>
                <a:cxn ang="0">
                  <a:pos x="147" y="336"/>
                </a:cxn>
              </a:cxnLst>
              <a:rect l="0" t="0" r="r" b="b"/>
              <a:pathLst>
                <a:path w="1571" h="529">
                  <a:moveTo>
                    <a:pt x="147" y="336"/>
                  </a:moveTo>
                  <a:cubicBezTo>
                    <a:pt x="167" y="336"/>
                    <a:pt x="187" y="340"/>
                    <a:pt x="205" y="348"/>
                  </a:cubicBezTo>
                  <a:cubicBezTo>
                    <a:pt x="217" y="260"/>
                    <a:pt x="292" y="192"/>
                    <a:pt x="383" y="192"/>
                  </a:cubicBezTo>
                  <a:cubicBezTo>
                    <a:pt x="391" y="192"/>
                    <a:pt x="398" y="192"/>
                    <a:pt x="405" y="193"/>
                  </a:cubicBezTo>
                  <a:cubicBezTo>
                    <a:pt x="445" y="81"/>
                    <a:pt x="552" y="0"/>
                    <a:pt x="677" y="0"/>
                  </a:cubicBezTo>
                  <a:cubicBezTo>
                    <a:pt x="800" y="0"/>
                    <a:pt x="905" y="77"/>
                    <a:pt x="946" y="185"/>
                  </a:cubicBezTo>
                  <a:cubicBezTo>
                    <a:pt x="973" y="174"/>
                    <a:pt x="1001" y="168"/>
                    <a:pt x="1031" y="168"/>
                  </a:cubicBezTo>
                  <a:cubicBezTo>
                    <a:pt x="1152" y="168"/>
                    <a:pt x="1251" y="265"/>
                    <a:pt x="1253" y="386"/>
                  </a:cubicBezTo>
                  <a:cubicBezTo>
                    <a:pt x="1283" y="375"/>
                    <a:pt x="1316" y="369"/>
                    <a:pt x="1351" y="369"/>
                  </a:cubicBezTo>
                  <a:cubicBezTo>
                    <a:pt x="1473" y="369"/>
                    <a:pt x="1571" y="441"/>
                    <a:pt x="1571" y="529"/>
                  </a:cubicBezTo>
                  <a:cubicBezTo>
                    <a:pt x="1032" y="529"/>
                    <a:pt x="534" y="529"/>
                    <a:pt x="7" y="529"/>
                  </a:cubicBezTo>
                  <a:cubicBezTo>
                    <a:pt x="2" y="515"/>
                    <a:pt x="0" y="499"/>
                    <a:pt x="0" y="483"/>
                  </a:cubicBezTo>
                  <a:cubicBezTo>
                    <a:pt x="0" y="402"/>
                    <a:pt x="65" y="336"/>
                    <a:pt x="147" y="336"/>
                  </a:cubicBezTo>
                  <a:close/>
                </a:path>
              </a:pathLst>
            </a:custGeom>
            <a:solidFill>
              <a:srgbClr val="F5ECD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Sļíḓè">
              <a:extLst>
                <a:ext uri="{FF2B5EF4-FFF2-40B4-BE49-F238E27FC236}">
                  <a16:creationId xmlns:a16="http://schemas.microsoft.com/office/drawing/2014/main" id="{F1CAC511-CA95-4107-A7F1-6CEBA4C7ABE1}"/>
                </a:ext>
              </a:extLst>
            </p:cNvPr>
            <p:cNvSpPr/>
            <p:nvPr/>
          </p:nvSpPr>
          <p:spPr bwMode="auto">
            <a:xfrm>
              <a:off x="33648650" y="13093700"/>
              <a:ext cx="9609138" cy="3236912"/>
            </a:xfrm>
            <a:custGeom>
              <a:avLst/>
              <a:gdLst/>
              <a:ahLst/>
              <a:cxnLst>
                <a:cxn ang="0">
                  <a:pos x="99" y="227"/>
                </a:cxn>
                <a:cxn ang="0">
                  <a:pos x="138" y="235"/>
                </a:cxn>
                <a:cxn ang="0">
                  <a:pos x="259" y="130"/>
                </a:cxn>
                <a:cxn ang="0">
                  <a:pos x="273" y="130"/>
                </a:cxn>
                <a:cxn ang="0">
                  <a:pos x="457" y="0"/>
                </a:cxn>
                <a:cxn ang="0">
                  <a:pos x="638" y="125"/>
                </a:cxn>
                <a:cxn ang="0">
                  <a:pos x="696" y="113"/>
                </a:cxn>
                <a:cxn ang="0">
                  <a:pos x="845" y="260"/>
                </a:cxn>
                <a:cxn ang="0">
                  <a:pos x="911" y="249"/>
                </a:cxn>
                <a:cxn ang="0">
                  <a:pos x="1060" y="357"/>
                </a:cxn>
                <a:cxn ang="0">
                  <a:pos x="5" y="357"/>
                </a:cxn>
                <a:cxn ang="0">
                  <a:pos x="0" y="326"/>
                </a:cxn>
                <a:cxn ang="0">
                  <a:pos x="99" y="227"/>
                </a:cxn>
              </a:cxnLst>
              <a:rect l="0" t="0" r="r" b="b"/>
              <a:pathLst>
                <a:path w="1060" h="357">
                  <a:moveTo>
                    <a:pt x="99" y="227"/>
                  </a:moveTo>
                  <a:cubicBezTo>
                    <a:pt x="113" y="227"/>
                    <a:pt x="126" y="230"/>
                    <a:pt x="138" y="235"/>
                  </a:cubicBezTo>
                  <a:cubicBezTo>
                    <a:pt x="146" y="175"/>
                    <a:pt x="197" y="130"/>
                    <a:pt x="259" y="130"/>
                  </a:cubicBezTo>
                  <a:cubicBezTo>
                    <a:pt x="264" y="130"/>
                    <a:pt x="269" y="130"/>
                    <a:pt x="273" y="130"/>
                  </a:cubicBezTo>
                  <a:cubicBezTo>
                    <a:pt x="300" y="55"/>
                    <a:pt x="372" y="0"/>
                    <a:pt x="457" y="0"/>
                  </a:cubicBezTo>
                  <a:cubicBezTo>
                    <a:pt x="540" y="0"/>
                    <a:pt x="610" y="52"/>
                    <a:pt x="638" y="125"/>
                  </a:cubicBezTo>
                  <a:cubicBezTo>
                    <a:pt x="656" y="117"/>
                    <a:pt x="675" y="113"/>
                    <a:pt x="696" y="113"/>
                  </a:cubicBezTo>
                  <a:cubicBezTo>
                    <a:pt x="777" y="113"/>
                    <a:pt x="844" y="179"/>
                    <a:pt x="845" y="260"/>
                  </a:cubicBezTo>
                  <a:cubicBezTo>
                    <a:pt x="865" y="253"/>
                    <a:pt x="888" y="249"/>
                    <a:pt x="911" y="249"/>
                  </a:cubicBezTo>
                  <a:cubicBezTo>
                    <a:pt x="993" y="249"/>
                    <a:pt x="1060" y="297"/>
                    <a:pt x="1060" y="357"/>
                  </a:cubicBezTo>
                  <a:cubicBezTo>
                    <a:pt x="696" y="357"/>
                    <a:pt x="360" y="357"/>
                    <a:pt x="5" y="357"/>
                  </a:cubicBezTo>
                  <a:cubicBezTo>
                    <a:pt x="1" y="347"/>
                    <a:pt x="0" y="337"/>
                    <a:pt x="0" y="326"/>
                  </a:cubicBezTo>
                  <a:cubicBezTo>
                    <a:pt x="0" y="271"/>
                    <a:pt x="44" y="227"/>
                    <a:pt x="99" y="227"/>
                  </a:cubicBezTo>
                  <a:close/>
                </a:path>
              </a:pathLst>
            </a:custGeom>
            <a:solidFill>
              <a:srgbClr val="F5ECD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îSļïdê">
              <a:extLst>
                <a:ext uri="{FF2B5EF4-FFF2-40B4-BE49-F238E27FC236}">
                  <a16:creationId xmlns:a16="http://schemas.microsoft.com/office/drawing/2014/main" id="{BF42A390-610A-47D3-96EA-2FDF8752DED8}"/>
                </a:ext>
              </a:extLst>
            </p:cNvPr>
            <p:cNvSpPr/>
            <p:nvPr/>
          </p:nvSpPr>
          <p:spPr bwMode="auto">
            <a:xfrm>
              <a:off x="7251700" y="9467850"/>
              <a:ext cx="13234988" cy="4460875"/>
            </a:xfrm>
            <a:custGeom>
              <a:avLst/>
              <a:gdLst/>
              <a:ahLst/>
              <a:cxnLst>
                <a:cxn ang="0">
                  <a:pos x="136" y="312"/>
                </a:cxn>
                <a:cxn ang="0">
                  <a:pos x="191" y="323"/>
                </a:cxn>
                <a:cxn ang="0">
                  <a:pos x="356" y="178"/>
                </a:cxn>
                <a:cxn ang="0">
                  <a:pos x="377" y="180"/>
                </a:cxn>
                <a:cxn ang="0">
                  <a:pos x="629" y="0"/>
                </a:cxn>
                <a:cxn ang="0">
                  <a:pos x="879" y="172"/>
                </a:cxn>
                <a:cxn ang="0">
                  <a:pos x="958" y="156"/>
                </a:cxn>
                <a:cxn ang="0">
                  <a:pos x="1165" y="358"/>
                </a:cxn>
                <a:cxn ang="0">
                  <a:pos x="1255" y="343"/>
                </a:cxn>
                <a:cxn ang="0">
                  <a:pos x="1460" y="492"/>
                </a:cxn>
                <a:cxn ang="0">
                  <a:pos x="7" y="492"/>
                </a:cxn>
                <a:cxn ang="0">
                  <a:pos x="0" y="449"/>
                </a:cxn>
                <a:cxn ang="0">
                  <a:pos x="136" y="312"/>
                </a:cxn>
              </a:cxnLst>
              <a:rect l="0" t="0" r="r" b="b"/>
              <a:pathLst>
                <a:path w="1460" h="492">
                  <a:moveTo>
                    <a:pt x="136" y="312"/>
                  </a:moveTo>
                  <a:cubicBezTo>
                    <a:pt x="155" y="312"/>
                    <a:pt x="174" y="316"/>
                    <a:pt x="191" y="323"/>
                  </a:cubicBezTo>
                  <a:cubicBezTo>
                    <a:pt x="201" y="242"/>
                    <a:pt x="271" y="178"/>
                    <a:pt x="356" y="178"/>
                  </a:cubicBezTo>
                  <a:cubicBezTo>
                    <a:pt x="363" y="178"/>
                    <a:pt x="370" y="179"/>
                    <a:pt x="377" y="180"/>
                  </a:cubicBezTo>
                  <a:cubicBezTo>
                    <a:pt x="413" y="75"/>
                    <a:pt x="512" y="0"/>
                    <a:pt x="629" y="0"/>
                  </a:cubicBezTo>
                  <a:cubicBezTo>
                    <a:pt x="743" y="0"/>
                    <a:pt x="841" y="71"/>
                    <a:pt x="879" y="172"/>
                  </a:cubicBezTo>
                  <a:cubicBezTo>
                    <a:pt x="904" y="162"/>
                    <a:pt x="930" y="156"/>
                    <a:pt x="958" y="156"/>
                  </a:cubicBezTo>
                  <a:cubicBezTo>
                    <a:pt x="1071" y="156"/>
                    <a:pt x="1162" y="246"/>
                    <a:pt x="1165" y="358"/>
                  </a:cubicBezTo>
                  <a:cubicBezTo>
                    <a:pt x="1192" y="348"/>
                    <a:pt x="1223" y="343"/>
                    <a:pt x="1255" y="343"/>
                  </a:cubicBezTo>
                  <a:cubicBezTo>
                    <a:pt x="1368" y="343"/>
                    <a:pt x="1460" y="410"/>
                    <a:pt x="1460" y="492"/>
                  </a:cubicBezTo>
                  <a:cubicBezTo>
                    <a:pt x="959" y="492"/>
                    <a:pt x="496" y="492"/>
                    <a:pt x="7" y="492"/>
                  </a:cubicBezTo>
                  <a:cubicBezTo>
                    <a:pt x="2" y="478"/>
                    <a:pt x="0" y="464"/>
                    <a:pt x="0" y="449"/>
                  </a:cubicBezTo>
                  <a:cubicBezTo>
                    <a:pt x="0" y="373"/>
                    <a:pt x="61" y="312"/>
                    <a:pt x="136" y="312"/>
                  </a:cubicBezTo>
                  <a:close/>
                </a:path>
              </a:pathLst>
            </a:custGeom>
            <a:solidFill>
              <a:srgbClr val="F5ECD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ṡ1iḍe">
              <a:extLst>
                <a:ext uri="{FF2B5EF4-FFF2-40B4-BE49-F238E27FC236}">
                  <a16:creationId xmlns:a16="http://schemas.microsoft.com/office/drawing/2014/main" id="{E30F0D1A-4B50-49EC-8332-5146A2D35306}"/>
                </a:ext>
              </a:extLst>
            </p:cNvPr>
            <p:cNvSpPr/>
            <p:nvPr/>
          </p:nvSpPr>
          <p:spPr bwMode="auto">
            <a:xfrm>
              <a:off x="28236863" y="25458738"/>
              <a:ext cx="10380663" cy="6418262"/>
            </a:xfrm>
            <a:custGeom>
              <a:avLst/>
              <a:gdLst/>
              <a:ahLst/>
              <a:cxnLst>
                <a:cxn ang="0">
                  <a:pos x="5848" y="4043"/>
                </a:cxn>
                <a:cxn ang="0">
                  <a:pos x="6539" y="1793"/>
                </a:cxn>
                <a:cxn ang="0">
                  <a:pos x="686" y="0"/>
                </a:cxn>
                <a:cxn ang="0">
                  <a:pos x="0" y="2250"/>
                </a:cxn>
                <a:cxn ang="0">
                  <a:pos x="5848" y="4043"/>
                </a:cxn>
              </a:cxnLst>
              <a:rect l="0" t="0" r="r" b="b"/>
              <a:pathLst>
                <a:path w="6539" h="4043">
                  <a:moveTo>
                    <a:pt x="5848" y="4043"/>
                  </a:moveTo>
                  <a:lnTo>
                    <a:pt x="6539" y="1793"/>
                  </a:lnTo>
                  <a:lnTo>
                    <a:pt x="686" y="0"/>
                  </a:lnTo>
                  <a:lnTo>
                    <a:pt x="0" y="2250"/>
                  </a:lnTo>
                  <a:lnTo>
                    <a:pt x="5848" y="4043"/>
                  </a:lnTo>
                  <a:close/>
                </a:path>
              </a:pathLst>
            </a:custGeom>
            <a:solidFill>
              <a:srgbClr val="F5ECD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ṧ1îḓè">
              <a:extLst>
                <a:ext uri="{FF2B5EF4-FFF2-40B4-BE49-F238E27FC236}">
                  <a16:creationId xmlns:a16="http://schemas.microsoft.com/office/drawing/2014/main" id="{BED0A029-B84A-40C6-8EC3-53C5319C856D}"/>
                </a:ext>
              </a:extLst>
            </p:cNvPr>
            <p:cNvSpPr/>
            <p:nvPr/>
          </p:nvSpPr>
          <p:spPr bwMode="auto">
            <a:xfrm>
              <a:off x="28236863" y="25458738"/>
              <a:ext cx="10380663" cy="6418262"/>
            </a:xfrm>
            <a:custGeom>
              <a:avLst/>
              <a:gdLst/>
              <a:ahLst/>
              <a:cxnLst>
                <a:cxn ang="0">
                  <a:pos x="5848" y="4043"/>
                </a:cxn>
                <a:cxn ang="0">
                  <a:pos x="6539" y="1793"/>
                </a:cxn>
                <a:cxn ang="0">
                  <a:pos x="686" y="0"/>
                </a:cxn>
                <a:cxn ang="0">
                  <a:pos x="0" y="2250"/>
                </a:cxn>
                <a:cxn ang="0">
                  <a:pos x="5848" y="4043"/>
                </a:cxn>
              </a:cxnLst>
              <a:rect l="0" t="0" r="r" b="b"/>
              <a:pathLst>
                <a:path w="6539" h="4043">
                  <a:moveTo>
                    <a:pt x="5848" y="4043"/>
                  </a:moveTo>
                  <a:lnTo>
                    <a:pt x="6539" y="1793"/>
                  </a:lnTo>
                  <a:lnTo>
                    <a:pt x="686" y="0"/>
                  </a:lnTo>
                  <a:lnTo>
                    <a:pt x="0" y="2250"/>
                  </a:lnTo>
                  <a:lnTo>
                    <a:pt x="5848" y="404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í$ḻîḑè">
              <a:extLst>
                <a:ext uri="{FF2B5EF4-FFF2-40B4-BE49-F238E27FC236}">
                  <a16:creationId xmlns:a16="http://schemas.microsoft.com/office/drawing/2014/main" id="{074FEAF4-9D39-4721-98B5-8B0DF1295C74}"/>
                </a:ext>
              </a:extLst>
            </p:cNvPr>
            <p:cNvSpPr/>
            <p:nvPr/>
          </p:nvSpPr>
          <p:spPr bwMode="auto">
            <a:xfrm>
              <a:off x="28236863" y="25458738"/>
              <a:ext cx="8023225" cy="5692775"/>
            </a:xfrm>
            <a:custGeom>
              <a:avLst/>
              <a:gdLst/>
              <a:ahLst/>
              <a:cxnLst>
                <a:cxn ang="0">
                  <a:pos x="457" y="759"/>
                </a:cxn>
                <a:cxn ang="0">
                  <a:pos x="372" y="1034"/>
                </a:cxn>
                <a:cxn ang="0">
                  <a:pos x="4820" y="2096"/>
                </a:cxn>
                <a:cxn ang="0">
                  <a:pos x="537" y="485"/>
                </a:cxn>
                <a:cxn ang="0">
                  <a:pos x="457" y="759"/>
                </a:cxn>
                <a:cxn ang="0">
                  <a:pos x="0" y="2250"/>
                </a:cxn>
                <a:cxn ang="0">
                  <a:pos x="98" y="1930"/>
                </a:cxn>
                <a:cxn ang="0">
                  <a:pos x="4363" y="3586"/>
                </a:cxn>
                <a:cxn ang="0">
                  <a:pos x="0" y="2250"/>
                </a:cxn>
                <a:cxn ang="0">
                  <a:pos x="686" y="0"/>
                </a:cxn>
                <a:cxn ang="0">
                  <a:pos x="589" y="326"/>
                </a:cxn>
                <a:cxn ang="0">
                  <a:pos x="5054" y="1336"/>
                </a:cxn>
                <a:cxn ang="0">
                  <a:pos x="686" y="0"/>
                </a:cxn>
                <a:cxn ang="0">
                  <a:pos x="229" y="1496"/>
                </a:cxn>
                <a:cxn ang="0">
                  <a:pos x="149" y="1764"/>
                </a:cxn>
                <a:cxn ang="0">
                  <a:pos x="4597" y="2832"/>
                </a:cxn>
                <a:cxn ang="0">
                  <a:pos x="315" y="1222"/>
                </a:cxn>
                <a:cxn ang="0">
                  <a:pos x="229" y="1496"/>
                </a:cxn>
              </a:cxnLst>
              <a:rect l="0" t="0" r="r" b="b"/>
              <a:pathLst>
                <a:path w="5054" h="3586">
                  <a:moveTo>
                    <a:pt x="457" y="759"/>
                  </a:moveTo>
                  <a:lnTo>
                    <a:pt x="372" y="1034"/>
                  </a:lnTo>
                  <a:lnTo>
                    <a:pt x="4820" y="2096"/>
                  </a:lnTo>
                  <a:lnTo>
                    <a:pt x="537" y="485"/>
                  </a:lnTo>
                  <a:lnTo>
                    <a:pt x="457" y="759"/>
                  </a:lnTo>
                  <a:close/>
                  <a:moveTo>
                    <a:pt x="0" y="2250"/>
                  </a:moveTo>
                  <a:lnTo>
                    <a:pt x="98" y="1930"/>
                  </a:lnTo>
                  <a:lnTo>
                    <a:pt x="4363" y="3586"/>
                  </a:lnTo>
                  <a:lnTo>
                    <a:pt x="0" y="2250"/>
                  </a:lnTo>
                  <a:close/>
                  <a:moveTo>
                    <a:pt x="686" y="0"/>
                  </a:moveTo>
                  <a:lnTo>
                    <a:pt x="589" y="326"/>
                  </a:lnTo>
                  <a:lnTo>
                    <a:pt x="5054" y="1336"/>
                  </a:lnTo>
                  <a:lnTo>
                    <a:pt x="686" y="0"/>
                  </a:lnTo>
                  <a:close/>
                  <a:moveTo>
                    <a:pt x="229" y="1496"/>
                  </a:moveTo>
                  <a:lnTo>
                    <a:pt x="149" y="1764"/>
                  </a:lnTo>
                  <a:lnTo>
                    <a:pt x="4597" y="2832"/>
                  </a:lnTo>
                  <a:lnTo>
                    <a:pt x="315" y="1222"/>
                  </a:lnTo>
                  <a:lnTo>
                    <a:pt x="229" y="1496"/>
                  </a:lnTo>
                  <a:close/>
                </a:path>
              </a:pathLst>
            </a:custGeom>
            <a:solidFill>
              <a:srgbClr val="D0C1A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ïŝḻiḋé">
              <a:extLst>
                <a:ext uri="{FF2B5EF4-FFF2-40B4-BE49-F238E27FC236}">
                  <a16:creationId xmlns:a16="http://schemas.microsoft.com/office/drawing/2014/main" id="{E804C2FA-14F8-4DF7-B486-546AA7A5086E}"/>
                </a:ext>
              </a:extLst>
            </p:cNvPr>
            <p:cNvSpPr/>
            <p:nvPr/>
          </p:nvSpPr>
          <p:spPr bwMode="auto">
            <a:xfrm>
              <a:off x="28236863" y="25458738"/>
              <a:ext cx="8023225" cy="5692775"/>
            </a:xfrm>
            <a:custGeom>
              <a:avLst/>
              <a:gdLst/>
              <a:ahLst/>
              <a:cxnLst>
                <a:cxn ang="0">
                  <a:pos x="457" y="759"/>
                </a:cxn>
                <a:cxn ang="0">
                  <a:pos x="372" y="1034"/>
                </a:cxn>
                <a:cxn ang="0">
                  <a:pos x="4820" y="2096"/>
                </a:cxn>
                <a:cxn ang="0">
                  <a:pos x="537" y="485"/>
                </a:cxn>
                <a:cxn ang="0">
                  <a:pos x="457" y="759"/>
                </a:cxn>
                <a:cxn ang="0">
                  <a:pos x="0" y="2250"/>
                </a:cxn>
                <a:cxn ang="0">
                  <a:pos x="98" y="1930"/>
                </a:cxn>
                <a:cxn ang="0">
                  <a:pos x="4363" y="3586"/>
                </a:cxn>
                <a:cxn ang="0">
                  <a:pos x="0" y="2250"/>
                </a:cxn>
                <a:cxn ang="0">
                  <a:pos x="686" y="0"/>
                </a:cxn>
                <a:cxn ang="0">
                  <a:pos x="589" y="326"/>
                </a:cxn>
                <a:cxn ang="0">
                  <a:pos x="5054" y="1336"/>
                </a:cxn>
                <a:cxn ang="0">
                  <a:pos x="686" y="0"/>
                </a:cxn>
                <a:cxn ang="0">
                  <a:pos x="229" y="1496"/>
                </a:cxn>
                <a:cxn ang="0">
                  <a:pos x="149" y="1764"/>
                </a:cxn>
                <a:cxn ang="0">
                  <a:pos x="4597" y="2832"/>
                </a:cxn>
                <a:cxn ang="0">
                  <a:pos x="315" y="1222"/>
                </a:cxn>
                <a:cxn ang="0">
                  <a:pos x="229" y="1496"/>
                </a:cxn>
              </a:cxnLst>
              <a:rect l="0" t="0" r="r" b="b"/>
              <a:pathLst>
                <a:path w="5054" h="3586">
                  <a:moveTo>
                    <a:pt x="457" y="759"/>
                  </a:moveTo>
                  <a:lnTo>
                    <a:pt x="372" y="1034"/>
                  </a:lnTo>
                  <a:lnTo>
                    <a:pt x="4820" y="2096"/>
                  </a:lnTo>
                  <a:lnTo>
                    <a:pt x="537" y="485"/>
                  </a:lnTo>
                  <a:lnTo>
                    <a:pt x="457" y="759"/>
                  </a:lnTo>
                  <a:moveTo>
                    <a:pt x="0" y="2250"/>
                  </a:moveTo>
                  <a:lnTo>
                    <a:pt x="98" y="1930"/>
                  </a:lnTo>
                  <a:lnTo>
                    <a:pt x="4363" y="3586"/>
                  </a:lnTo>
                  <a:lnTo>
                    <a:pt x="0" y="2250"/>
                  </a:lnTo>
                  <a:moveTo>
                    <a:pt x="686" y="0"/>
                  </a:moveTo>
                  <a:lnTo>
                    <a:pt x="589" y="326"/>
                  </a:lnTo>
                  <a:lnTo>
                    <a:pt x="5054" y="1336"/>
                  </a:lnTo>
                  <a:lnTo>
                    <a:pt x="686" y="0"/>
                  </a:lnTo>
                  <a:moveTo>
                    <a:pt x="229" y="1496"/>
                  </a:moveTo>
                  <a:lnTo>
                    <a:pt x="149" y="1764"/>
                  </a:lnTo>
                  <a:lnTo>
                    <a:pt x="4597" y="2832"/>
                  </a:lnTo>
                  <a:lnTo>
                    <a:pt x="315" y="1222"/>
                  </a:lnTo>
                  <a:lnTo>
                    <a:pt x="229" y="149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ṡḻîḍé">
              <a:extLst>
                <a:ext uri="{FF2B5EF4-FFF2-40B4-BE49-F238E27FC236}">
                  <a16:creationId xmlns:a16="http://schemas.microsoft.com/office/drawing/2014/main" id="{2A8A630D-5C91-4307-8EE5-02E73EE0AE8F}"/>
                </a:ext>
              </a:extLst>
            </p:cNvPr>
            <p:cNvSpPr/>
            <p:nvPr/>
          </p:nvSpPr>
          <p:spPr bwMode="auto">
            <a:xfrm>
              <a:off x="34420175" y="20127913"/>
              <a:ext cx="11612563" cy="21602700"/>
            </a:xfrm>
            <a:custGeom>
              <a:avLst/>
              <a:gdLst/>
              <a:ahLst/>
              <a:cxnLst>
                <a:cxn ang="0">
                  <a:pos x="31" y="1349"/>
                </a:cxn>
                <a:cxn ang="0">
                  <a:pos x="248" y="1217"/>
                </a:cxn>
                <a:cxn ang="0">
                  <a:pos x="294" y="1066"/>
                </a:cxn>
                <a:cxn ang="0">
                  <a:pos x="340" y="915"/>
                </a:cxn>
                <a:cxn ang="0">
                  <a:pos x="235" y="684"/>
                </a:cxn>
                <a:cxn ang="0">
                  <a:pos x="473" y="557"/>
                </a:cxn>
                <a:cxn ang="0">
                  <a:pos x="476" y="558"/>
                </a:cxn>
                <a:cxn ang="0">
                  <a:pos x="476" y="558"/>
                </a:cxn>
                <a:cxn ang="0">
                  <a:pos x="561" y="462"/>
                </a:cxn>
                <a:cxn ang="0">
                  <a:pos x="576" y="415"/>
                </a:cxn>
                <a:cxn ang="0">
                  <a:pos x="685" y="318"/>
                </a:cxn>
                <a:cxn ang="0">
                  <a:pos x="698" y="252"/>
                </a:cxn>
                <a:cxn ang="0">
                  <a:pos x="1053" y="45"/>
                </a:cxn>
                <a:cxn ang="0">
                  <a:pos x="1232" y="415"/>
                </a:cxn>
                <a:cxn ang="0">
                  <a:pos x="1103" y="588"/>
                </a:cxn>
                <a:cxn ang="0">
                  <a:pos x="1206" y="835"/>
                </a:cxn>
                <a:cxn ang="0">
                  <a:pos x="1079" y="987"/>
                </a:cxn>
                <a:cxn ang="0">
                  <a:pos x="1104" y="1314"/>
                </a:cxn>
                <a:cxn ang="0">
                  <a:pos x="900" y="1571"/>
                </a:cxn>
                <a:cxn ang="0">
                  <a:pos x="921" y="1767"/>
                </a:cxn>
                <a:cxn ang="0">
                  <a:pos x="697" y="1915"/>
                </a:cxn>
                <a:cxn ang="0">
                  <a:pos x="707" y="2131"/>
                </a:cxn>
                <a:cxn ang="0">
                  <a:pos x="352" y="2338"/>
                </a:cxn>
                <a:cxn ang="0">
                  <a:pos x="173" y="1967"/>
                </a:cxn>
                <a:cxn ang="0">
                  <a:pos x="200" y="1905"/>
                </a:cxn>
                <a:cxn ang="0">
                  <a:pos x="163" y="1764"/>
                </a:cxn>
                <a:cxn ang="0">
                  <a:pos x="177" y="1716"/>
                </a:cxn>
                <a:cxn ang="0">
                  <a:pos x="160" y="1589"/>
                </a:cxn>
                <a:cxn ang="0">
                  <a:pos x="160" y="1589"/>
                </a:cxn>
                <a:cxn ang="0">
                  <a:pos x="158" y="1588"/>
                </a:cxn>
                <a:cxn ang="0">
                  <a:pos x="31" y="1349"/>
                </a:cxn>
              </a:cxnLst>
              <a:rect l="0" t="0" r="r" b="b"/>
              <a:pathLst>
                <a:path w="1281" h="2383">
                  <a:moveTo>
                    <a:pt x="31" y="1349"/>
                  </a:moveTo>
                  <a:cubicBezTo>
                    <a:pt x="60" y="1256"/>
                    <a:pt x="154" y="1200"/>
                    <a:pt x="248" y="1217"/>
                  </a:cubicBezTo>
                  <a:cubicBezTo>
                    <a:pt x="294" y="1066"/>
                    <a:pt x="294" y="1066"/>
                    <a:pt x="294" y="1066"/>
                  </a:cubicBezTo>
                  <a:cubicBezTo>
                    <a:pt x="340" y="915"/>
                    <a:pt x="340" y="915"/>
                    <a:pt x="340" y="915"/>
                  </a:cubicBezTo>
                  <a:cubicBezTo>
                    <a:pt x="253" y="877"/>
                    <a:pt x="206" y="778"/>
                    <a:pt x="235" y="684"/>
                  </a:cubicBezTo>
                  <a:cubicBezTo>
                    <a:pt x="265" y="583"/>
                    <a:pt x="372" y="527"/>
                    <a:pt x="473" y="557"/>
                  </a:cubicBezTo>
                  <a:cubicBezTo>
                    <a:pt x="474" y="558"/>
                    <a:pt x="475" y="558"/>
                    <a:pt x="476" y="558"/>
                  </a:cubicBezTo>
                  <a:cubicBezTo>
                    <a:pt x="476" y="558"/>
                    <a:pt x="476" y="558"/>
                    <a:pt x="476" y="558"/>
                  </a:cubicBezTo>
                  <a:cubicBezTo>
                    <a:pt x="490" y="512"/>
                    <a:pt x="522" y="478"/>
                    <a:pt x="561" y="462"/>
                  </a:cubicBezTo>
                  <a:cubicBezTo>
                    <a:pt x="563" y="446"/>
                    <a:pt x="568" y="430"/>
                    <a:pt x="576" y="415"/>
                  </a:cubicBezTo>
                  <a:cubicBezTo>
                    <a:pt x="599" y="368"/>
                    <a:pt x="640" y="334"/>
                    <a:pt x="685" y="318"/>
                  </a:cubicBezTo>
                  <a:cubicBezTo>
                    <a:pt x="687" y="296"/>
                    <a:pt x="691" y="274"/>
                    <a:pt x="698" y="252"/>
                  </a:cubicBezTo>
                  <a:cubicBezTo>
                    <a:pt x="747" y="92"/>
                    <a:pt x="906" y="0"/>
                    <a:pt x="1053" y="45"/>
                  </a:cubicBezTo>
                  <a:cubicBezTo>
                    <a:pt x="1201" y="90"/>
                    <a:pt x="1281" y="255"/>
                    <a:pt x="1232" y="415"/>
                  </a:cubicBezTo>
                  <a:cubicBezTo>
                    <a:pt x="1209" y="490"/>
                    <a:pt x="1162" y="550"/>
                    <a:pt x="1103" y="588"/>
                  </a:cubicBezTo>
                  <a:cubicBezTo>
                    <a:pt x="1181" y="634"/>
                    <a:pt x="1226" y="736"/>
                    <a:pt x="1206" y="835"/>
                  </a:cubicBezTo>
                  <a:cubicBezTo>
                    <a:pt x="1190" y="912"/>
                    <a:pt x="1140" y="967"/>
                    <a:pt x="1079" y="987"/>
                  </a:cubicBezTo>
                  <a:cubicBezTo>
                    <a:pt x="1130" y="1063"/>
                    <a:pt x="1143" y="1187"/>
                    <a:pt x="1104" y="1314"/>
                  </a:cubicBezTo>
                  <a:cubicBezTo>
                    <a:pt x="1066" y="1441"/>
                    <a:pt x="985" y="1536"/>
                    <a:pt x="900" y="1571"/>
                  </a:cubicBezTo>
                  <a:cubicBezTo>
                    <a:pt x="940" y="1622"/>
                    <a:pt x="950" y="1696"/>
                    <a:pt x="921" y="1767"/>
                  </a:cubicBezTo>
                  <a:cubicBezTo>
                    <a:pt x="882" y="1861"/>
                    <a:pt x="787" y="1921"/>
                    <a:pt x="697" y="1915"/>
                  </a:cubicBezTo>
                  <a:cubicBezTo>
                    <a:pt x="724" y="1979"/>
                    <a:pt x="730" y="2056"/>
                    <a:pt x="707" y="2131"/>
                  </a:cubicBezTo>
                  <a:cubicBezTo>
                    <a:pt x="658" y="2290"/>
                    <a:pt x="499" y="2383"/>
                    <a:pt x="352" y="2338"/>
                  </a:cubicBezTo>
                  <a:cubicBezTo>
                    <a:pt x="205" y="2292"/>
                    <a:pt x="125" y="2127"/>
                    <a:pt x="173" y="1967"/>
                  </a:cubicBezTo>
                  <a:cubicBezTo>
                    <a:pt x="180" y="1945"/>
                    <a:pt x="189" y="1924"/>
                    <a:pt x="200" y="1905"/>
                  </a:cubicBezTo>
                  <a:cubicBezTo>
                    <a:pt x="171" y="1867"/>
                    <a:pt x="156" y="1815"/>
                    <a:pt x="163" y="1764"/>
                  </a:cubicBezTo>
                  <a:cubicBezTo>
                    <a:pt x="166" y="1746"/>
                    <a:pt x="170" y="1730"/>
                    <a:pt x="177" y="1716"/>
                  </a:cubicBezTo>
                  <a:cubicBezTo>
                    <a:pt x="154" y="1681"/>
                    <a:pt x="146" y="1635"/>
                    <a:pt x="160" y="1589"/>
                  </a:cubicBezTo>
                  <a:cubicBezTo>
                    <a:pt x="160" y="1589"/>
                    <a:pt x="160" y="1589"/>
                    <a:pt x="160" y="1589"/>
                  </a:cubicBezTo>
                  <a:cubicBezTo>
                    <a:pt x="160" y="1588"/>
                    <a:pt x="159" y="1588"/>
                    <a:pt x="158" y="1588"/>
                  </a:cubicBezTo>
                  <a:cubicBezTo>
                    <a:pt x="57" y="1557"/>
                    <a:pt x="0" y="1450"/>
                    <a:pt x="31" y="1349"/>
                  </a:cubicBezTo>
                  <a:close/>
                </a:path>
              </a:pathLst>
            </a:custGeom>
            <a:solidFill>
              <a:srgbClr val="F5ECD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ṩḻîḑè">
              <a:extLst>
                <a:ext uri="{FF2B5EF4-FFF2-40B4-BE49-F238E27FC236}">
                  <a16:creationId xmlns:a16="http://schemas.microsoft.com/office/drawing/2014/main" id="{513D5566-D0A9-45D3-97DD-C69B5516AC8E}"/>
                </a:ext>
              </a:extLst>
            </p:cNvPr>
            <p:cNvSpPr/>
            <p:nvPr/>
          </p:nvSpPr>
          <p:spPr bwMode="auto">
            <a:xfrm>
              <a:off x="35807650" y="20191413"/>
              <a:ext cx="10225088" cy="21539200"/>
            </a:xfrm>
            <a:custGeom>
              <a:avLst/>
              <a:gdLst/>
              <a:ahLst/>
              <a:cxnLst>
                <a:cxn ang="0">
                  <a:pos x="460" y="1967"/>
                </a:cxn>
                <a:cxn ang="0">
                  <a:pos x="140" y="2137"/>
                </a:cxn>
                <a:cxn ang="0">
                  <a:pos x="6" y="2041"/>
                </a:cxn>
                <a:cxn ang="0">
                  <a:pos x="199" y="2331"/>
                </a:cxn>
                <a:cxn ang="0">
                  <a:pos x="554" y="2124"/>
                </a:cxn>
                <a:cxn ang="0">
                  <a:pos x="544" y="1908"/>
                </a:cxn>
                <a:cxn ang="0">
                  <a:pos x="768" y="1760"/>
                </a:cxn>
                <a:cxn ang="0">
                  <a:pos x="747" y="1564"/>
                </a:cxn>
                <a:cxn ang="0">
                  <a:pos x="951" y="1307"/>
                </a:cxn>
                <a:cxn ang="0">
                  <a:pos x="926" y="980"/>
                </a:cxn>
                <a:cxn ang="0">
                  <a:pos x="1053" y="828"/>
                </a:cxn>
                <a:cxn ang="0">
                  <a:pos x="950" y="581"/>
                </a:cxn>
                <a:cxn ang="0">
                  <a:pos x="1079" y="408"/>
                </a:cxn>
                <a:cxn ang="0">
                  <a:pos x="900" y="38"/>
                </a:cxn>
                <a:cxn ang="0">
                  <a:pos x="579" y="170"/>
                </a:cxn>
                <a:cxn ang="0">
                  <a:pos x="743" y="165"/>
                </a:cxn>
                <a:cxn ang="0">
                  <a:pos x="913" y="485"/>
                </a:cxn>
                <a:cxn ang="0">
                  <a:pos x="822" y="615"/>
                </a:cxn>
                <a:cxn ang="0">
                  <a:pos x="875" y="781"/>
                </a:cxn>
                <a:cxn ang="0">
                  <a:pos x="747" y="889"/>
                </a:cxn>
                <a:cxn ang="0">
                  <a:pos x="784" y="1073"/>
                </a:cxn>
                <a:cxn ang="0">
                  <a:pos x="631" y="1209"/>
                </a:cxn>
                <a:cxn ang="0">
                  <a:pos x="681" y="1407"/>
                </a:cxn>
                <a:cxn ang="0">
                  <a:pos x="548" y="1539"/>
                </a:cxn>
                <a:cxn ang="0">
                  <a:pos x="594" y="1700"/>
                </a:cxn>
                <a:cxn ang="0">
                  <a:pos x="457" y="1808"/>
                </a:cxn>
                <a:cxn ang="0">
                  <a:pos x="460" y="1967"/>
                </a:cxn>
              </a:cxnLst>
              <a:rect l="0" t="0" r="r" b="b"/>
              <a:pathLst>
                <a:path w="1128" h="2376">
                  <a:moveTo>
                    <a:pt x="460" y="1967"/>
                  </a:moveTo>
                  <a:cubicBezTo>
                    <a:pt x="419" y="2102"/>
                    <a:pt x="275" y="2178"/>
                    <a:pt x="140" y="2137"/>
                  </a:cubicBezTo>
                  <a:cubicBezTo>
                    <a:pt x="84" y="2120"/>
                    <a:pt x="38" y="2085"/>
                    <a:pt x="6" y="2041"/>
                  </a:cubicBezTo>
                  <a:cubicBezTo>
                    <a:pt x="0" y="2172"/>
                    <a:pt x="76" y="2293"/>
                    <a:pt x="199" y="2331"/>
                  </a:cubicBezTo>
                  <a:cubicBezTo>
                    <a:pt x="346" y="2376"/>
                    <a:pt x="505" y="2283"/>
                    <a:pt x="554" y="2124"/>
                  </a:cubicBezTo>
                  <a:cubicBezTo>
                    <a:pt x="577" y="2049"/>
                    <a:pt x="571" y="1972"/>
                    <a:pt x="544" y="1908"/>
                  </a:cubicBezTo>
                  <a:cubicBezTo>
                    <a:pt x="634" y="1914"/>
                    <a:pt x="729" y="1854"/>
                    <a:pt x="768" y="1760"/>
                  </a:cubicBezTo>
                  <a:cubicBezTo>
                    <a:pt x="797" y="1689"/>
                    <a:pt x="787" y="1615"/>
                    <a:pt x="747" y="1564"/>
                  </a:cubicBezTo>
                  <a:cubicBezTo>
                    <a:pt x="832" y="1529"/>
                    <a:pt x="913" y="1434"/>
                    <a:pt x="951" y="1307"/>
                  </a:cubicBezTo>
                  <a:cubicBezTo>
                    <a:pt x="990" y="1180"/>
                    <a:pt x="977" y="1056"/>
                    <a:pt x="926" y="980"/>
                  </a:cubicBezTo>
                  <a:cubicBezTo>
                    <a:pt x="987" y="960"/>
                    <a:pt x="1037" y="905"/>
                    <a:pt x="1053" y="828"/>
                  </a:cubicBezTo>
                  <a:cubicBezTo>
                    <a:pt x="1073" y="729"/>
                    <a:pt x="1028" y="627"/>
                    <a:pt x="950" y="581"/>
                  </a:cubicBezTo>
                  <a:cubicBezTo>
                    <a:pt x="1009" y="543"/>
                    <a:pt x="1056" y="483"/>
                    <a:pt x="1079" y="408"/>
                  </a:cubicBezTo>
                  <a:cubicBezTo>
                    <a:pt x="1128" y="248"/>
                    <a:pt x="1048" y="83"/>
                    <a:pt x="900" y="38"/>
                  </a:cubicBezTo>
                  <a:cubicBezTo>
                    <a:pt x="778" y="0"/>
                    <a:pt x="647" y="58"/>
                    <a:pt x="579" y="170"/>
                  </a:cubicBezTo>
                  <a:cubicBezTo>
                    <a:pt x="630" y="151"/>
                    <a:pt x="687" y="148"/>
                    <a:pt x="743" y="165"/>
                  </a:cubicBezTo>
                  <a:cubicBezTo>
                    <a:pt x="879" y="206"/>
                    <a:pt x="955" y="350"/>
                    <a:pt x="913" y="485"/>
                  </a:cubicBezTo>
                  <a:cubicBezTo>
                    <a:pt x="897" y="539"/>
                    <a:pt x="864" y="584"/>
                    <a:pt x="822" y="615"/>
                  </a:cubicBezTo>
                  <a:cubicBezTo>
                    <a:pt x="871" y="653"/>
                    <a:pt x="895" y="719"/>
                    <a:pt x="875" y="781"/>
                  </a:cubicBezTo>
                  <a:cubicBezTo>
                    <a:pt x="857" y="841"/>
                    <a:pt x="805" y="882"/>
                    <a:pt x="747" y="889"/>
                  </a:cubicBezTo>
                  <a:cubicBezTo>
                    <a:pt x="788" y="938"/>
                    <a:pt x="804" y="1007"/>
                    <a:pt x="784" y="1073"/>
                  </a:cubicBezTo>
                  <a:cubicBezTo>
                    <a:pt x="761" y="1145"/>
                    <a:pt x="701" y="1196"/>
                    <a:pt x="631" y="1209"/>
                  </a:cubicBezTo>
                  <a:cubicBezTo>
                    <a:pt x="682" y="1259"/>
                    <a:pt x="703" y="1335"/>
                    <a:pt x="681" y="1407"/>
                  </a:cubicBezTo>
                  <a:cubicBezTo>
                    <a:pt x="661" y="1473"/>
                    <a:pt x="609" y="1521"/>
                    <a:pt x="548" y="1539"/>
                  </a:cubicBezTo>
                  <a:cubicBezTo>
                    <a:pt x="592" y="1578"/>
                    <a:pt x="613" y="1640"/>
                    <a:pt x="594" y="1700"/>
                  </a:cubicBezTo>
                  <a:cubicBezTo>
                    <a:pt x="575" y="1763"/>
                    <a:pt x="519" y="1804"/>
                    <a:pt x="457" y="1808"/>
                  </a:cubicBezTo>
                  <a:cubicBezTo>
                    <a:pt x="474" y="1858"/>
                    <a:pt x="477" y="1913"/>
                    <a:pt x="460" y="1967"/>
                  </a:cubicBezTo>
                  <a:close/>
                </a:path>
              </a:pathLst>
            </a:custGeom>
            <a:solidFill>
              <a:srgbClr val="D0C1A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ṥḻîdè">
              <a:extLst>
                <a:ext uri="{FF2B5EF4-FFF2-40B4-BE49-F238E27FC236}">
                  <a16:creationId xmlns:a16="http://schemas.microsoft.com/office/drawing/2014/main" id="{C795CEB5-E5C8-4B34-ACD4-527A0061B025}"/>
                </a:ext>
              </a:extLst>
            </p:cNvPr>
            <p:cNvSpPr/>
            <p:nvPr/>
          </p:nvSpPr>
          <p:spPr bwMode="auto">
            <a:xfrm>
              <a:off x="19697700" y="23491825"/>
              <a:ext cx="13806488" cy="7369175"/>
            </a:xfrm>
            <a:custGeom>
              <a:avLst/>
              <a:gdLst/>
              <a:ahLst/>
              <a:cxnLst>
                <a:cxn ang="0">
                  <a:pos x="873" y="252"/>
                </a:cxn>
                <a:cxn ang="0">
                  <a:pos x="1501" y="440"/>
                </a:cxn>
                <a:cxn ang="0">
                  <a:pos x="1357" y="672"/>
                </a:cxn>
                <a:cxn ang="0">
                  <a:pos x="1252" y="654"/>
                </a:cxn>
                <a:cxn ang="0">
                  <a:pos x="1114" y="813"/>
                </a:cxn>
                <a:cxn ang="0">
                  <a:pos x="460" y="683"/>
                </a:cxn>
                <a:cxn ang="0">
                  <a:pos x="0" y="422"/>
                </a:cxn>
                <a:cxn ang="0">
                  <a:pos x="191" y="281"/>
                </a:cxn>
                <a:cxn ang="0">
                  <a:pos x="468" y="64"/>
                </a:cxn>
                <a:cxn ang="0">
                  <a:pos x="530" y="0"/>
                </a:cxn>
                <a:cxn ang="0">
                  <a:pos x="873" y="252"/>
                </a:cxn>
              </a:cxnLst>
              <a:rect l="0" t="0" r="r" b="b"/>
              <a:pathLst>
                <a:path w="1523" h="813">
                  <a:moveTo>
                    <a:pt x="873" y="252"/>
                  </a:moveTo>
                  <a:cubicBezTo>
                    <a:pt x="873" y="252"/>
                    <a:pt x="1411" y="394"/>
                    <a:pt x="1501" y="440"/>
                  </a:cubicBezTo>
                  <a:cubicBezTo>
                    <a:pt x="1501" y="440"/>
                    <a:pt x="1523" y="594"/>
                    <a:pt x="1357" y="672"/>
                  </a:cubicBezTo>
                  <a:cubicBezTo>
                    <a:pt x="1357" y="672"/>
                    <a:pt x="1315" y="665"/>
                    <a:pt x="1252" y="654"/>
                  </a:cubicBezTo>
                  <a:cubicBezTo>
                    <a:pt x="1239" y="704"/>
                    <a:pt x="1205" y="770"/>
                    <a:pt x="1114" y="813"/>
                  </a:cubicBezTo>
                  <a:cubicBezTo>
                    <a:pt x="1114" y="813"/>
                    <a:pt x="626" y="733"/>
                    <a:pt x="460" y="683"/>
                  </a:cubicBezTo>
                  <a:cubicBezTo>
                    <a:pt x="401" y="667"/>
                    <a:pt x="176" y="566"/>
                    <a:pt x="0" y="422"/>
                  </a:cubicBezTo>
                  <a:cubicBezTo>
                    <a:pt x="56" y="400"/>
                    <a:pt x="129" y="359"/>
                    <a:pt x="191" y="281"/>
                  </a:cubicBezTo>
                  <a:cubicBezTo>
                    <a:pt x="311" y="128"/>
                    <a:pt x="468" y="64"/>
                    <a:pt x="468" y="64"/>
                  </a:cubicBezTo>
                  <a:cubicBezTo>
                    <a:pt x="468" y="64"/>
                    <a:pt x="508" y="39"/>
                    <a:pt x="530" y="0"/>
                  </a:cubicBezTo>
                  <a:cubicBezTo>
                    <a:pt x="645" y="60"/>
                    <a:pt x="803" y="183"/>
                    <a:pt x="873" y="252"/>
                  </a:cubicBezTo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ïšľíďé">
              <a:extLst>
                <a:ext uri="{FF2B5EF4-FFF2-40B4-BE49-F238E27FC236}">
                  <a16:creationId xmlns:a16="http://schemas.microsoft.com/office/drawing/2014/main" id="{8B491D2A-70AD-4AD6-B26B-03E5F0F41571}"/>
                </a:ext>
              </a:extLst>
            </p:cNvPr>
            <p:cNvSpPr/>
            <p:nvPr/>
          </p:nvSpPr>
          <p:spPr bwMode="auto">
            <a:xfrm>
              <a:off x="4441825" y="14527213"/>
              <a:ext cx="4614863" cy="3724275"/>
            </a:xfrm>
            <a:custGeom>
              <a:avLst/>
              <a:gdLst/>
              <a:ahLst/>
              <a:cxnLst>
                <a:cxn ang="0">
                  <a:pos x="284" y="44"/>
                </a:cxn>
                <a:cxn ang="0">
                  <a:pos x="399" y="167"/>
                </a:cxn>
                <a:cxn ang="0">
                  <a:pos x="469" y="235"/>
                </a:cxn>
                <a:cxn ang="0">
                  <a:pos x="509" y="258"/>
                </a:cxn>
                <a:cxn ang="0">
                  <a:pos x="421" y="411"/>
                </a:cxn>
                <a:cxn ang="0">
                  <a:pos x="309" y="347"/>
                </a:cxn>
                <a:cxn ang="0">
                  <a:pos x="232" y="343"/>
                </a:cxn>
                <a:cxn ang="0">
                  <a:pos x="82" y="121"/>
                </a:cxn>
                <a:cxn ang="0">
                  <a:pos x="284" y="44"/>
                </a:cxn>
              </a:cxnLst>
              <a:rect l="0" t="0" r="r" b="b"/>
              <a:pathLst>
                <a:path w="509" h="411">
                  <a:moveTo>
                    <a:pt x="284" y="44"/>
                  </a:moveTo>
                  <a:cubicBezTo>
                    <a:pt x="334" y="73"/>
                    <a:pt x="375" y="121"/>
                    <a:pt x="399" y="167"/>
                  </a:cubicBezTo>
                  <a:cubicBezTo>
                    <a:pt x="399" y="167"/>
                    <a:pt x="422" y="206"/>
                    <a:pt x="469" y="235"/>
                  </a:cubicBezTo>
                  <a:cubicBezTo>
                    <a:pt x="509" y="258"/>
                    <a:pt x="509" y="258"/>
                    <a:pt x="509" y="258"/>
                  </a:cubicBezTo>
                  <a:cubicBezTo>
                    <a:pt x="421" y="411"/>
                    <a:pt x="421" y="411"/>
                    <a:pt x="421" y="411"/>
                  </a:cubicBezTo>
                  <a:cubicBezTo>
                    <a:pt x="309" y="347"/>
                    <a:pt x="309" y="347"/>
                    <a:pt x="309" y="347"/>
                  </a:cubicBezTo>
                  <a:cubicBezTo>
                    <a:pt x="309" y="347"/>
                    <a:pt x="287" y="330"/>
                    <a:pt x="232" y="343"/>
                  </a:cubicBezTo>
                  <a:cubicBezTo>
                    <a:pt x="119" y="370"/>
                    <a:pt x="0" y="230"/>
                    <a:pt x="82" y="121"/>
                  </a:cubicBezTo>
                  <a:cubicBezTo>
                    <a:pt x="129" y="58"/>
                    <a:pt x="207" y="0"/>
                    <a:pt x="284" y="44"/>
                  </a:cubicBezTo>
                </a:path>
              </a:pathLst>
            </a:custGeom>
            <a:solidFill>
              <a:srgbClr val="FFDAD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şľiďè">
              <a:extLst>
                <a:ext uri="{FF2B5EF4-FFF2-40B4-BE49-F238E27FC236}">
                  <a16:creationId xmlns:a16="http://schemas.microsoft.com/office/drawing/2014/main" id="{E2418C63-206B-4865-BB7C-1C3C31FD265C}"/>
                </a:ext>
              </a:extLst>
            </p:cNvPr>
            <p:cNvSpPr/>
            <p:nvPr/>
          </p:nvSpPr>
          <p:spPr bwMode="auto">
            <a:xfrm>
              <a:off x="8086725" y="16865600"/>
              <a:ext cx="16516350" cy="10669587"/>
            </a:xfrm>
            <a:custGeom>
              <a:avLst/>
              <a:gdLst/>
              <a:ahLst/>
              <a:cxnLst>
                <a:cxn ang="0">
                  <a:pos x="1472" y="1012"/>
                </a:cxn>
                <a:cxn ang="0">
                  <a:pos x="1749" y="795"/>
                </a:cxn>
                <a:cxn ang="0">
                  <a:pos x="1811" y="731"/>
                </a:cxn>
                <a:cxn ang="0">
                  <a:pos x="1754" y="706"/>
                </a:cxn>
                <a:cxn ang="0">
                  <a:pos x="1765" y="528"/>
                </a:cxn>
                <a:cxn ang="0">
                  <a:pos x="1257" y="235"/>
                </a:cxn>
                <a:cxn ang="0">
                  <a:pos x="825" y="267"/>
                </a:cxn>
                <a:cxn ang="0">
                  <a:pos x="107" y="0"/>
                </a:cxn>
                <a:cxn ang="0">
                  <a:pos x="19" y="153"/>
                </a:cxn>
                <a:cxn ang="0">
                  <a:pos x="0" y="186"/>
                </a:cxn>
                <a:cxn ang="0">
                  <a:pos x="543" y="499"/>
                </a:cxn>
                <a:cxn ang="0">
                  <a:pos x="1066" y="942"/>
                </a:cxn>
                <a:cxn ang="0">
                  <a:pos x="1117" y="975"/>
                </a:cxn>
                <a:cxn ang="0">
                  <a:pos x="1114" y="973"/>
                </a:cxn>
                <a:cxn ang="0">
                  <a:pos x="1198" y="1137"/>
                </a:cxn>
                <a:cxn ang="0">
                  <a:pos x="1281" y="1153"/>
                </a:cxn>
                <a:cxn ang="0">
                  <a:pos x="1472" y="1012"/>
                </a:cxn>
              </a:cxnLst>
              <a:rect l="0" t="0" r="r" b="b"/>
              <a:pathLst>
                <a:path w="1822" h="1177">
                  <a:moveTo>
                    <a:pt x="1472" y="1012"/>
                  </a:moveTo>
                  <a:cubicBezTo>
                    <a:pt x="1592" y="859"/>
                    <a:pt x="1749" y="795"/>
                    <a:pt x="1749" y="795"/>
                  </a:cubicBezTo>
                  <a:cubicBezTo>
                    <a:pt x="1749" y="795"/>
                    <a:pt x="1789" y="770"/>
                    <a:pt x="1811" y="731"/>
                  </a:cubicBezTo>
                  <a:cubicBezTo>
                    <a:pt x="1813" y="725"/>
                    <a:pt x="1822" y="702"/>
                    <a:pt x="1754" y="706"/>
                  </a:cubicBezTo>
                  <a:cubicBezTo>
                    <a:pt x="1765" y="528"/>
                    <a:pt x="1765" y="528"/>
                    <a:pt x="1765" y="528"/>
                  </a:cubicBezTo>
                  <a:cubicBezTo>
                    <a:pt x="1257" y="235"/>
                    <a:pt x="1257" y="235"/>
                    <a:pt x="1257" y="235"/>
                  </a:cubicBezTo>
                  <a:cubicBezTo>
                    <a:pt x="1120" y="169"/>
                    <a:pt x="825" y="267"/>
                    <a:pt x="825" y="267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543" y="499"/>
                    <a:pt x="543" y="499"/>
                    <a:pt x="543" y="499"/>
                  </a:cubicBezTo>
                  <a:cubicBezTo>
                    <a:pt x="616" y="617"/>
                    <a:pt x="885" y="819"/>
                    <a:pt x="1066" y="942"/>
                  </a:cubicBezTo>
                  <a:cubicBezTo>
                    <a:pt x="1083" y="953"/>
                    <a:pt x="1100" y="964"/>
                    <a:pt x="1117" y="975"/>
                  </a:cubicBezTo>
                  <a:cubicBezTo>
                    <a:pt x="1114" y="973"/>
                    <a:pt x="1114" y="973"/>
                    <a:pt x="1114" y="973"/>
                  </a:cubicBezTo>
                  <a:cubicBezTo>
                    <a:pt x="1137" y="1009"/>
                    <a:pt x="1162" y="1101"/>
                    <a:pt x="1198" y="1137"/>
                  </a:cubicBezTo>
                  <a:cubicBezTo>
                    <a:pt x="1222" y="1161"/>
                    <a:pt x="1246" y="1177"/>
                    <a:pt x="1281" y="1153"/>
                  </a:cubicBezTo>
                  <a:cubicBezTo>
                    <a:pt x="1337" y="1131"/>
                    <a:pt x="1410" y="1090"/>
                    <a:pt x="1472" y="101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ïs1íḍe">
              <a:extLst>
                <a:ext uri="{FF2B5EF4-FFF2-40B4-BE49-F238E27FC236}">
                  <a16:creationId xmlns:a16="http://schemas.microsoft.com/office/drawing/2014/main" id="{3D965188-AAAF-496C-9062-E5DFF683661D}"/>
                </a:ext>
              </a:extLst>
            </p:cNvPr>
            <p:cNvSpPr/>
            <p:nvPr/>
          </p:nvSpPr>
          <p:spPr bwMode="auto">
            <a:xfrm>
              <a:off x="18592800" y="19421475"/>
              <a:ext cx="5492750" cy="6608762"/>
            </a:xfrm>
            <a:custGeom>
              <a:avLst/>
              <a:gdLst/>
              <a:ahLst/>
              <a:cxnLst>
                <a:cxn ang="0">
                  <a:pos x="606" y="246"/>
                </a:cxn>
                <a:cxn ang="0">
                  <a:pos x="218" y="22"/>
                </a:cxn>
                <a:cxn ang="0">
                  <a:pos x="101" y="295"/>
                </a:cxn>
                <a:cxn ang="0">
                  <a:pos x="388" y="388"/>
                </a:cxn>
                <a:cxn ang="0">
                  <a:pos x="372" y="665"/>
                </a:cxn>
                <a:cxn ang="0">
                  <a:pos x="578" y="729"/>
                </a:cxn>
                <a:cxn ang="0">
                  <a:pos x="606" y="246"/>
                </a:cxn>
              </a:cxnLst>
              <a:rect l="0" t="0" r="r" b="b"/>
              <a:pathLst>
                <a:path w="606" h="729">
                  <a:moveTo>
                    <a:pt x="606" y="246"/>
                  </a:moveTo>
                  <a:cubicBezTo>
                    <a:pt x="218" y="22"/>
                    <a:pt x="218" y="22"/>
                    <a:pt x="218" y="22"/>
                  </a:cubicBezTo>
                  <a:cubicBezTo>
                    <a:pt x="25" y="0"/>
                    <a:pt x="0" y="263"/>
                    <a:pt x="101" y="295"/>
                  </a:cubicBezTo>
                  <a:cubicBezTo>
                    <a:pt x="388" y="388"/>
                    <a:pt x="388" y="388"/>
                    <a:pt x="388" y="388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445" y="647"/>
                    <a:pt x="540" y="665"/>
                    <a:pt x="578" y="729"/>
                  </a:cubicBezTo>
                  <a:cubicBezTo>
                    <a:pt x="606" y="246"/>
                    <a:pt x="606" y="246"/>
                    <a:pt x="606" y="24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iṥľíďè">
              <a:extLst>
                <a:ext uri="{FF2B5EF4-FFF2-40B4-BE49-F238E27FC236}">
                  <a16:creationId xmlns:a16="http://schemas.microsoft.com/office/drawing/2014/main" id="{CB34C581-B183-410D-AE56-BF7AF7A466DA}"/>
                </a:ext>
              </a:extLst>
            </p:cNvPr>
            <p:cNvSpPr/>
            <p:nvPr/>
          </p:nvSpPr>
          <p:spPr bwMode="auto">
            <a:xfrm>
              <a:off x="14087475" y="12069763"/>
              <a:ext cx="7415213" cy="7107237"/>
            </a:xfrm>
            <a:custGeom>
              <a:avLst/>
              <a:gdLst/>
              <a:ahLst/>
              <a:cxnLst>
                <a:cxn ang="0">
                  <a:pos x="284" y="784"/>
                </a:cxn>
                <a:cxn ang="0">
                  <a:pos x="285" y="783"/>
                </a:cxn>
                <a:cxn ang="0">
                  <a:pos x="642" y="683"/>
                </a:cxn>
                <a:cxn ang="0">
                  <a:pos x="603" y="650"/>
                </a:cxn>
                <a:cxn ang="0">
                  <a:pos x="764" y="584"/>
                </a:cxn>
                <a:cxn ang="0">
                  <a:pos x="689" y="557"/>
                </a:cxn>
                <a:cxn ang="0">
                  <a:pos x="818" y="446"/>
                </a:cxn>
                <a:cxn ang="0">
                  <a:pos x="705" y="401"/>
                </a:cxn>
                <a:cxn ang="0">
                  <a:pos x="780" y="357"/>
                </a:cxn>
                <a:cxn ang="0">
                  <a:pos x="689" y="318"/>
                </a:cxn>
                <a:cxn ang="0">
                  <a:pos x="744" y="258"/>
                </a:cxn>
                <a:cxn ang="0">
                  <a:pos x="444" y="101"/>
                </a:cxn>
                <a:cxn ang="0">
                  <a:pos x="0" y="186"/>
                </a:cxn>
                <a:cxn ang="0">
                  <a:pos x="235" y="404"/>
                </a:cxn>
                <a:cxn ang="0">
                  <a:pos x="219" y="328"/>
                </a:cxn>
                <a:cxn ang="0">
                  <a:pos x="297" y="377"/>
                </a:cxn>
                <a:cxn ang="0">
                  <a:pos x="255" y="482"/>
                </a:cxn>
                <a:cxn ang="0">
                  <a:pos x="306" y="513"/>
                </a:cxn>
                <a:cxn ang="0">
                  <a:pos x="273" y="610"/>
                </a:cxn>
                <a:cxn ang="0">
                  <a:pos x="318" y="626"/>
                </a:cxn>
                <a:cxn ang="0">
                  <a:pos x="337" y="579"/>
                </a:cxn>
                <a:cxn ang="0">
                  <a:pos x="418" y="543"/>
                </a:cxn>
                <a:cxn ang="0">
                  <a:pos x="431" y="607"/>
                </a:cxn>
                <a:cxn ang="0">
                  <a:pos x="390" y="710"/>
                </a:cxn>
                <a:cxn ang="0">
                  <a:pos x="324" y="736"/>
                </a:cxn>
                <a:cxn ang="0">
                  <a:pos x="284" y="784"/>
                </a:cxn>
              </a:cxnLst>
              <a:rect l="0" t="0" r="r" b="b"/>
              <a:pathLst>
                <a:path w="818" h="784">
                  <a:moveTo>
                    <a:pt x="284" y="784"/>
                  </a:moveTo>
                  <a:cubicBezTo>
                    <a:pt x="285" y="783"/>
                    <a:pt x="285" y="783"/>
                    <a:pt x="285" y="783"/>
                  </a:cubicBezTo>
                  <a:cubicBezTo>
                    <a:pt x="518" y="784"/>
                    <a:pt x="625" y="692"/>
                    <a:pt x="642" y="683"/>
                  </a:cubicBezTo>
                  <a:cubicBezTo>
                    <a:pt x="603" y="650"/>
                    <a:pt x="603" y="650"/>
                    <a:pt x="603" y="650"/>
                  </a:cubicBezTo>
                  <a:cubicBezTo>
                    <a:pt x="603" y="650"/>
                    <a:pt x="707" y="627"/>
                    <a:pt x="764" y="584"/>
                  </a:cubicBezTo>
                  <a:cubicBezTo>
                    <a:pt x="689" y="557"/>
                    <a:pt x="689" y="557"/>
                    <a:pt x="689" y="557"/>
                  </a:cubicBezTo>
                  <a:cubicBezTo>
                    <a:pt x="689" y="557"/>
                    <a:pt x="755" y="546"/>
                    <a:pt x="818" y="446"/>
                  </a:cubicBezTo>
                  <a:cubicBezTo>
                    <a:pt x="818" y="446"/>
                    <a:pt x="728" y="432"/>
                    <a:pt x="705" y="401"/>
                  </a:cubicBezTo>
                  <a:cubicBezTo>
                    <a:pt x="705" y="401"/>
                    <a:pt x="744" y="392"/>
                    <a:pt x="780" y="357"/>
                  </a:cubicBezTo>
                  <a:cubicBezTo>
                    <a:pt x="780" y="357"/>
                    <a:pt x="710" y="335"/>
                    <a:pt x="689" y="318"/>
                  </a:cubicBezTo>
                  <a:cubicBezTo>
                    <a:pt x="689" y="318"/>
                    <a:pt x="731" y="291"/>
                    <a:pt x="744" y="258"/>
                  </a:cubicBezTo>
                  <a:cubicBezTo>
                    <a:pt x="744" y="258"/>
                    <a:pt x="585" y="201"/>
                    <a:pt x="444" y="101"/>
                  </a:cubicBezTo>
                  <a:cubicBezTo>
                    <a:pt x="303" y="0"/>
                    <a:pt x="53" y="54"/>
                    <a:pt x="0" y="186"/>
                  </a:cubicBezTo>
                  <a:cubicBezTo>
                    <a:pt x="0" y="347"/>
                    <a:pt x="235" y="404"/>
                    <a:pt x="235" y="404"/>
                  </a:cubicBezTo>
                  <a:cubicBezTo>
                    <a:pt x="216" y="372"/>
                    <a:pt x="219" y="328"/>
                    <a:pt x="219" y="328"/>
                  </a:cubicBezTo>
                  <a:cubicBezTo>
                    <a:pt x="244" y="362"/>
                    <a:pt x="297" y="377"/>
                    <a:pt x="297" y="377"/>
                  </a:cubicBezTo>
                  <a:cubicBezTo>
                    <a:pt x="255" y="482"/>
                    <a:pt x="255" y="482"/>
                    <a:pt x="255" y="482"/>
                  </a:cubicBezTo>
                  <a:cubicBezTo>
                    <a:pt x="306" y="513"/>
                    <a:pt x="306" y="513"/>
                    <a:pt x="306" y="513"/>
                  </a:cubicBezTo>
                  <a:cubicBezTo>
                    <a:pt x="273" y="610"/>
                    <a:pt x="273" y="610"/>
                    <a:pt x="273" y="610"/>
                  </a:cubicBezTo>
                  <a:cubicBezTo>
                    <a:pt x="318" y="626"/>
                    <a:pt x="318" y="626"/>
                    <a:pt x="318" y="626"/>
                  </a:cubicBezTo>
                  <a:cubicBezTo>
                    <a:pt x="337" y="579"/>
                    <a:pt x="337" y="579"/>
                    <a:pt x="337" y="579"/>
                  </a:cubicBezTo>
                  <a:cubicBezTo>
                    <a:pt x="351" y="545"/>
                    <a:pt x="390" y="526"/>
                    <a:pt x="418" y="543"/>
                  </a:cubicBezTo>
                  <a:cubicBezTo>
                    <a:pt x="447" y="560"/>
                    <a:pt x="431" y="607"/>
                    <a:pt x="431" y="607"/>
                  </a:cubicBezTo>
                  <a:cubicBezTo>
                    <a:pt x="390" y="710"/>
                    <a:pt x="390" y="710"/>
                    <a:pt x="390" y="710"/>
                  </a:cubicBezTo>
                  <a:cubicBezTo>
                    <a:pt x="366" y="744"/>
                    <a:pt x="324" y="736"/>
                    <a:pt x="324" y="736"/>
                  </a:cubicBezTo>
                  <a:cubicBezTo>
                    <a:pt x="284" y="784"/>
                    <a:pt x="284" y="784"/>
                    <a:pt x="284" y="784"/>
                  </a:cubicBezTo>
                </a:path>
              </a:pathLst>
            </a:custGeom>
            <a:solidFill>
              <a:srgbClr val="703C1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ṧļíḍe">
              <a:extLst>
                <a:ext uri="{FF2B5EF4-FFF2-40B4-BE49-F238E27FC236}">
                  <a16:creationId xmlns:a16="http://schemas.microsoft.com/office/drawing/2014/main" id="{53B972A7-9F11-4EBF-9C0C-0262692B3EAD}"/>
                </a:ext>
              </a:extLst>
            </p:cNvPr>
            <p:cNvSpPr/>
            <p:nvPr/>
          </p:nvSpPr>
          <p:spPr bwMode="auto">
            <a:xfrm>
              <a:off x="12528550" y="16856075"/>
              <a:ext cx="923925" cy="544512"/>
            </a:xfrm>
            <a:custGeom>
              <a:avLst/>
              <a:gdLst/>
              <a:ahLst/>
              <a:cxnLst>
                <a:cxn ang="0">
                  <a:pos x="70" y="30"/>
                </a:cxn>
                <a:cxn ang="0">
                  <a:pos x="9" y="0"/>
                </a:cxn>
                <a:cxn ang="0">
                  <a:pos x="0" y="55"/>
                </a:cxn>
                <a:cxn ang="0">
                  <a:pos x="102" y="42"/>
                </a:cxn>
                <a:cxn ang="0">
                  <a:pos x="70" y="30"/>
                </a:cxn>
              </a:cxnLst>
              <a:rect l="0" t="0" r="r" b="b"/>
              <a:pathLst>
                <a:path w="102" h="60">
                  <a:moveTo>
                    <a:pt x="70" y="30"/>
                  </a:moveTo>
                  <a:cubicBezTo>
                    <a:pt x="46" y="21"/>
                    <a:pt x="25" y="11"/>
                    <a:pt x="9" y="0"/>
                  </a:cubicBezTo>
                  <a:cubicBezTo>
                    <a:pt x="5" y="18"/>
                    <a:pt x="2" y="36"/>
                    <a:pt x="0" y="55"/>
                  </a:cubicBezTo>
                  <a:cubicBezTo>
                    <a:pt x="69" y="60"/>
                    <a:pt x="102" y="42"/>
                    <a:pt x="102" y="42"/>
                  </a:cubicBezTo>
                  <a:lnTo>
                    <a:pt x="70" y="30"/>
                  </a:lnTo>
                  <a:close/>
                </a:path>
              </a:pathLst>
            </a:custGeom>
            <a:solidFill>
              <a:srgbClr val="FFAD9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$ļîḋè">
              <a:extLst>
                <a:ext uri="{FF2B5EF4-FFF2-40B4-BE49-F238E27FC236}">
                  <a16:creationId xmlns:a16="http://schemas.microsoft.com/office/drawing/2014/main" id="{BB23117B-56B2-4B34-ABE0-C71570ECF357}"/>
                </a:ext>
              </a:extLst>
            </p:cNvPr>
            <p:cNvSpPr/>
            <p:nvPr/>
          </p:nvSpPr>
          <p:spPr bwMode="auto">
            <a:xfrm>
              <a:off x="12255500" y="13755688"/>
              <a:ext cx="5883275" cy="6518275"/>
            </a:xfrm>
            <a:custGeom>
              <a:avLst/>
              <a:gdLst/>
              <a:ahLst/>
              <a:cxnLst>
                <a:cxn ang="0">
                  <a:pos x="39" y="342"/>
                </a:cxn>
                <a:cxn ang="0">
                  <a:pos x="100" y="372"/>
                </a:cxn>
                <a:cxn ang="0">
                  <a:pos x="132" y="384"/>
                </a:cxn>
                <a:cxn ang="0">
                  <a:pos x="30" y="397"/>
                </a:cxn>
                <a:cxn ang="0">
                  <a:pos x="30" y="638"/>
                </a:cxn>
                <a:cxn ang="0">
                  <a:pos x="424" y="659"/>
                </a:cxn>
                <a:cxn ang="0">
                  <a:pos x="486" y="598"/>
                </a:cxn>
                <a:cxn ang="0">
                  <a:pos x="526" y="550"/>
                </a:cxn>
                <a:cxn ang="0">
                  <a:pos x="592" y="524"/>
                </a:cxn>
                <a:cxn ang="0">
                  <a:pos x="633" y="421"/>
                </a:cxn>
                <a:cxn ang="0">
                  <a:pos x="620" y="357"/>
                </a:cxn>
                <a:cxn ang="0">
                  <a:pos x="539" y="393"/>
                </a:cxn>
                <a:cxn ang="0">
                  <a:pos x="520" y="440"/>
                </a:cxn>
                <a:cxn ang="0">
                  <a:pos x="475" y="424"/>
                </a:cxn>
                <a:cxn ang="0">
                  <a:pos x="508" y="327"/>
                </a:cxn>
                <a:cxn ang="0">
                  <a:pos x="457" y="296"/>
                </a:cxn>
                <a:cxn ang="0">
                  <a:pos x="499" y="191"/>
                </a:cxn>
                <a:cxn ang="0">
                  <a:pos x="421" y="142"/>
                </a:cxn>
                <a:cxn ang="0">
                  <a:pos x="437" y="218"/>
                </a:cxn>
                <a:cxn ang="0">
                  <a:pos x="202" y="0"/>
                </a:cxn>
                <a:cxn ang="0">
                  <a:pos x="135" y="42"/>
                </a:cxn>
                <a:cxn ang="0">
                  <a:pos x="62" y="244"/>
                </a:cxn>
                <a:cxn ang="0">
                  <a:pos x="7" y="279"/>
                </a:cxn>
                <a:cxn ang="0">
                  <a:pos x="39" y="342"/>
                </a:cxn>
              </a:cxnLst>
              <a:rect l="0" t="0" r="r" b="b"/>
              <a:pathLst>
                <a:path w="649" h="719">
                  <a:moveTo>
                    <a:pt x="39" y="342"/>
                  </a:moveTo>
                  <a:cubicBezTo>
                    <a:pt x="55" y="353"/>
                    <a:pt x="76" y="363"/>
                    <a:pt x="100" y="372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4"/>
                    <a:pt x="99" y="402"/>
                    <a:pt x="30" y="397"/>
                  </a:cubicBezTo>
                  <a:cubicBezTo>
                    <a:pt x="19" y="474"/>
                    <a:pt x="17" y="556"/>
                    <a:pt x="30" y="638"/>
                  </a:cubicBezTo>
                  <a:cubicBezTo>
                    <a:pt x="30" y="638"/>
                    <a:pt x="201" y="719"/>
                    <a:pt x="424" y="659"/>
                  </a:cubicBezTo>
                  <a:cubicBezTo>
                    <a:pt x="486" y="598"/>
                    <a:pt x="486" y="598"/>
                    <a:pt x="486" y="598"/>
                  </a:cubicBezTo>
                  <a:cubicBezTo>
                    <a:pt x="526" y="550"/>
                    <a:pt x="526" y="550"/>
                    <a:pt x="526" y="550"/>
                  </a:cubicBezTo>
                  <a:cubicBezTo>
                    <a:pt x="526" y="550"/>
                    <a:pt x="568" y="558"/>
                    <a:pt x="592" y="524"/>
                  </a:cubicBezTo>
                  <a:cubicBezTo>
                    <a:pt x="633" y="421"/>
                    <a:pt x="633" y="421"/>
                    <a:pt x="633" y="421"/>
                  </a:cubicBezTo>
                  <a:cubicBezTo>
                    <a:pt x="633" y="421"/>
                    <a:pt x="649" y="374"/>
                    <a:pt x="620" y="357"/>
                  </a:cubicBezTo>
                  <a:cubicBezTo>
                    <a:pt x="592" y="340"/>
                    <a:pt x="553" y="359"/>
                    <a:pt x="539" y="393"/>
                  </a:cubicBezTo>
                  <a:cubicBezTo>
                    <a:pt x="520" y="440"/>
                    <a:pt x="520" y="440"/>
                    <a:pt x="520" y="440"/>
                  </a:cubicBezTo>
                  <a:cubicBezTo>
                    <a:pt x="475" y="424"/>
                    <a:pt x="475" y="424"/>
                    <a:pt x="475" y="424"/>
                  </a:cubicBezTo>
                  <a:cubicBezTo>
                    <a:pt x="508" y="327"/>
                    <a:pt x="508" y="327"/>
                    <a:pt x="508" y="327"/>
                  </a:cubicBezTo>
                  <a:cubicBezTo>
                    <a:pt x="457" y="296"/>
                    <a:pt x="457" y="296"/>
                    <a:pt x="457" y="296"/>
                  </a:cubicBezTo>
                  <a:cubicBezTo>
                    <a:pt x="499" y="191"/>
                    <a:pt x="499" y="191"/>
                    <a:pt x="499" y="191"/>
                  </a:cubicBezTo>
                  <a:cubicBezTo>
                    <a:pt x="499" y="191"/>
                    <a:pt x="446" y="176"/>
                    <a:pt x="421" y="142"/>
                  </a:cubicBezTo>
                  <a:cubicBezTo>
                    <a:pt x="421" y="142"/>
                    <a:pt x="418" y="186"/>
                    <a:pt x="437" y="218"/>
                  </a:cubicBezTo>
                  <a:cubicBezTo>
                    <a:pt x="437" y="218"/>
                    <a:pt x="202" y="161"/>
                    <a:pt x="202" y="0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5" y="42"/>
                    <a:pt x="94" y="124"/>
                    <a:pt x="62" y="244"/>
                  </a:cubicBezTo>
                  <a:cubicBezTo>
                    <a:pt x="40" y="247"/>
                    <a:pt x="13" y="256"/>
                    <a:pt x="7" y="279"/>
                  </a:cubicBezTo>
                  <a:cubicBezTo>
                    <a:pt x="0" y="303"/>
                    <a:pt x="14" y="324"/>
                    <a:pt x="39" y="342"/>
                  </a:cubicBezTo>
                </a:path>
              </a:pathLst>
            </a:custGeom>
            <a:solidFill>
              <a:srgbClr val="FFDAD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ṡľídè">
              <a:extLst>
                <a:ext uri="{FF2B5EF4-FFF2-40B4-BE49-F238E27FC236}">
                  <a16:creationId xmlns:a16="http://schemas.microsoft.com/office/drawing/2014/main" id="{B68EA06A-1AC4-4281-883D-BC540471B81C}"/>
                </a:ext>
              </a:extLst>
            </p:cNvPr>
            <p:cNvSpPr/>
            <p:nvPr/>
          </p:nvSpPr>
          <p:spPr bwMode="auto">
            <a:xfrm>
              <a:off x="13970000" y="19919950"/>
              <a:ext cx="1603375" cy="1722437"/>
            </a:xfrm>
            <a:custGeom>
              <a:avLst/>
              <a:gdLst/>
              <a:ahLst/>
              <a:cxnLst>
                <a:cxn ang="0">
                  <a:pos x="177" y="77"/>
                </a:cxn>
                <a:cxn ang="0">
                  <a:pos x="88" y="0"/>
                </a:cxn>
                <a:cxn ang="0">
                  <a:pos x="87" y="1"/>
                </a:cxn>
                <a:cxn ang="0">
                  <a:pos x="0" y="108"/>
                </a:cxn>
                <a:cxn ang="0">
                  <a:pos x="69" y="190"/>
                </a:cxn>
                <a:cxn ang="0">
                  <a:pos x="160" y="138"/>
                </a:cxn>
                <a:cxn ang="0">
                  <a:pos x="177" y="77"/>
                </a:cxn>
              </a:cxnLst>
              <a:rect l="0" t="0" r="r" b="b"/>
              <a:pathLst>
                <a:path w="177" h="190">
                  <a:moveTo>
                    <a:pt x="177" y="77"/>
                  </a:moveTo>
                  <a:cubicBezTo>
                    <a:pt x="150" y="48"/>
                    <a:pt x="116" y="21"/>
                    <a:pt x="88" y="0"/>
                  </a:cubicBezTo>
                  <a:cubicBezTo>
                    <a:pt x="88" y="1"/>
                    <a:pt x="87" y="1"/>
                    <a:pt x="87" y="1"/>
                  </a:cubicBezTo>
                  <a:cubicBezTo>
                    <a:pt x="55" y="30"/>
                    <a:pt x="22" y="76"/>
                    <a:pt x="0" y="108"/>
                  </a:cubicBezTo>
                  <a:cubicBezTo>
                    <a:pt x="24" y="155"/>
                    <a:pt x="69" y="190"/>
                    <a:pt x="69" y="190"/>
                  </a:cubicBezTo>
                  <a:cubicBezTo>
                    <a:pt x="90" y="138"/>
                    <a:pt x="160" y="138"/>
                    <a:pt x="160" y="138"/>
                  </a:cubicBezTo>
                  <a:cubicBezTo>
                    <a:pt x="170" y="123"/>
                    <a:pt x="175" y="98"/>
                    <a:pt x="177" y="77"/>
                  </a:cubicBezTo>
                </a:path>
              </a:pathLst>
            </a:custGeom>
            <a:solidFill>
              <a:srgbClr val="EA2F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ṩľîḓè">
              <a:extLst>
                <a:ext uri="{FF2B5EF4-FFF2-40B4-BE49-F238E27FC236}">
                  <a16:creationId xmlns:a16="http://schemas.microsoft.com/office/drawing/2014/main" id="{861BE48A-C933-4CA4-88A0-5BF04EE20410}"/>
                </a:ext>
              </a:extLst>
            </p:cNvPr>
            <p:cNvSpPr/>
            <p:nvPr/>
          </p:nvSpPr>
          <p:spPr bwMode="auto">
            <a:xfrm>
              <a:off x="14595475" y="16946563"/>
              <a:ext cx="9490075" cy="5602287"/>
            </a:xfrm>
            <a:custGeom>
              <a:avLst/>
              <a:gdLst/>
              <a:ahLst/>
              <a:cxnLst>
                <a:cxn ang="0">
                  <a:pos x="412" y="331"/>
                </a:cxn>
                <a:cxn ang="0">
                  <a:pos x="154" y="468"/>
                </a:cxn>
                <a:cxn ang="0">
                  <a:pos x="153" y="468"/>
                </a:cxn>
                <a:cxn ang="0">
                  <a:pos x="153" y="468"/>
                </a:cxn>
                <a:cxn ang="0">
                  <a:pos x="91" y="466"/>
                </a:cxn>
                <a:cxn ang="0">
                  <a:pos x="0" y="518"/>
                </a:cxn>
                <a:cxn ang="0">
                  <a:pos x="462" y="459"/>
                </a:cxn>
                <a:cxn ang="0">
                  <a:pos x="889" y="297"/>
                </a:cxn>
                <a:cxn ang="0">
                  <a:pos x="1047" y="184"/>
                </a:cxn>
                <a:cxn ang="0">
                  <a:pos x="412" y="331"/>
                </a:cxn>
              </a:cxnLst>
              <a:rect l="0" t="0" r="r" b="b"/>
              <a:pathLst>
                <a:path w="1047" h="618">
                  <a:moveTo>
                    <a:pt x="412" y="331"/>
                  </a:moveTo>
                  <a:cubicBezTo>
                    <a:pt x="297" y="431"/>
                    <a:pt x="208" y="461"/>
                    <a:pt x="154" y="468"/>
                  </a:cubicBezTo>
                  <a:cubicBezTo>
                    <a:pt x="153" y="468"/>
                    <a:pt x="153" y="468"/>
                    <a:pt x="153" y="468"/>
                  </a:cubicBezTo>
                  <a:cubicBezTo>
                    <a:pt x="153" y="468"/>
                    <a:pt x="153" y="468"/>
                    <a:pt x="153" y="468"/>
                  </a:cubicBezTo>
                  <a:cubicBezTo>
                    <a:pt x="113" y="473"/>
                    <a:pt x="91" y="466"/>
                    <a:pt x="91" y="466"/>
                  </a:cubicBezTo>
                  <a:cubicBezTo>
                    <a:pt x="91" y="466"/>
                    <a:pt x="21" y="466"/>
                    <a:pt x="0" y="518"/>
                  </a:cubicBezTo>
                  <a:cubicBezTo>
                    <a:pt x="206" y="618"/>
                    <a:pt x="390" y="517"/>
                    <a:pt x="462" y="459"/>
                  </a:cubicBezTo>
                  <a:cubicBezTo>
                    <a:pt x="579" y="363"/>
                    <a:pt x="730" y="245"/>
                    <a:pt x="889" y="297"/>
                  </a:cubicBezTo>
                  <a:cubicBezTo>
                    <a:pt x="930" y="258"/>
                    <a:pt x="1047" y="184"/>
                    <a:pt x="1047" y="184"/>
                  </a:cubicBezTo>
                  <a:cubicBezTo>
                    <a:pt x="891" y="0"/>
                    <a:pt x="612" y="159"/>
                    <a:pt x="412" y="331"/>
                  </a:cubicBezTo>
                </a:path>
              </a:pathLst>
            </a:custGeom>
            <a:solidFill>
              <a:srgbClr val="EA2F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íṧ1ïḍé">
              <a:extLst>
                <a:ext uri="{FF2B5EF4-FFF2-40B4-BE49-F238E27FC236}">
                  <a16:creationId xmlns:a16="http://schemas.microsoft.com/office/drawing/2014/main" id="{786A1294-CB75-4652-8609-4079BA90CB81}"/>
                </a:ext>
              </a:extLst>
            </p:cNvPr>
            <p:cNvSpPr/>
            <p:nvPr/>
          </p:nvSpPr>
          <p:spPr bwMode="auto">
            <a:xfrm>
              <a:off x="13281025" y="19123025"/>
              <a:ext cx="4251325" cy="2220912"/>
            </a:xfrm>
            <a:custGeom>
              <a:avLst/>
              <a:gdLst/>
              <a:ahLst/>
              <a:cxnLst>
                <a:cxn ang="0">
                  <a:pos x="135" y="89"/>
                </a:cxn>
                <a:cxn ang="0">
                  <a:pos x="45" y="206"/>
                </a:cxn>
                <a:cxn ang="0">
                  <a:pos x="32" y="79"/>
                </a:cxn>
                <a:cxn ang="0">
                  <a:pos x="12" y="75"/>
                </a:cxn>
                <a:cxn ang="0">
                  <a:pos x="36" y="231"/>
                </a:cxn>
                <a:cxn ang="0">
                  <a:pos x="44" y="245"/>
                </a:cxn>
                <a:cxn ang="0">
                  <a:pos x="53" y="231"/>
                </a:cxn>
                <a:cxn ang="0">
                  <a:pos x="163" y="89"/>
                </a:cxn>
                <a:cxn ang="0">
                  <a:pos x="135" y="89"/>
                </a:cxn>
                <a:cxn ang="0">
                  <a:pos x="164" y="88"/>
                </a:cxn>
                <a:cxn ang="0">
                  <a:pos x="294" y="220"/>
                </a:cxn>
                <a:cxn ang="0">
                  <a:pos x="298" y="228"/>
                </a:cxn>
                <a:cxn ang="0">
                  <a:pos x="306" y="224"/>
                </a:cxn>
                <a:cxn ang="0">
                  <a:pos x="469" y="0"/>
                </a:cxn>
                <a:cxn ang="0">
                  <a:pos x="449" y="2"/>
                </a:cxn>
                <a:cxn ang="0">
                  <a:pos x="307" y="202"/>
                </a:cxn>
                <a:cxn ang="0">
                  <a:pos x="195" y="87"/>
                </a:cxn>
                <a:cxn ang="0">
                  <a:pos x="164" y="88"/>
                </a:cxn>
              </a:cxnLst>
              <a:rect l="0" t="0" r="r" b="b"/>
              <a:pathLst>
                <a:path w="469" h="245">
                  <a:moveTo>
                    <a:pt x="135" y="89"/>
                  </a:moveTo>
                  <a:cubicBezTo>
                    <a:pt x="98" y="128"/>
                    <a:pt x="62" y="181"/>
                    <a:pt x="45" y="206"/>
                  </a:cubicBezTo>
                  <a:cubicBezTo>
                    <a:pt x="21" y="154"/>
                    <a:pt x="24" y="110"/>
                    <a:pt x="32" y="79"/>
                  </a:cubicBezTo>
                  <a:cubicBezTo>
                    <a:pt x="25" y="78"/>
                    <a:pt x="19" y="76"/>
                    <a:pt x="12" y="75"/>
                  </a:cubicBezTo>
                  <a:cubicBezTo>
                    <a:pt x="2" y="113"/>
                    <a:pt x="0" y="168"/>
                    <a:pt x="36" y="231"/>
                  </a:cubicBezTo>
                  <a:cubicBezTo>
                    <a:pt x="44" y="245"/>
                    <a:pt x="44" y="245"/>
                    <a:pt x="44" y="245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111" y="138"/>
                    <a:pt x="163" y="89"/>
                  </a:cubicBezTo>
                  <a:cubicBezTo>
                    <a:pt x="153" y="89"/>
                    <a:pt x="144" y="89"/>
                    <a:pt x="135" y="89"/>
                  </a:cubicBezTo>
                  <a:moveTo>
                    <a:pt x="164" y="88"/>
                  </a:moveTo>
                  <a:cubicBezTo>
                    <a:pt x="209" y="121"/>
                    <a:pt x="270" y="172"/>
                    <a:pt x="294" y="220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306" y="224"/>
                    <a:pt x="306" y="224"/>
                    <a:pt x="306" y="224"/>
                  </a:cubicBezTo>
                  <a:cubicBezTo>
                    <a:pt x="307" y="224"/>
                    <a:pt x="457" y="160"/>
                    <a:pt x="469" y="0"/>
                  </a:cubicBezTo>
                  <a:cubicBezTo>
                    <a:pt x="463" y="1"/>
                    <a:pt x="456" y="2"/>
                    <a:pt x="449" y="2"/>
                  </a:cubicBezTo>
                  <a:cubicBezTo>
                    <a:pt x="438" y="126"/>
                    <a:pt x="337" y="187"/>
                    <a:pt x="307" y="202"/>
                  </a:cubicBezTo>
                  <a:cubicBezTo>
                    <a:pt x="283" y="160"/>
                    <a:pt x="235" y="118"/>
                    <a:pt x="195" y="87"/>
                  </a:cubicBezTo>
                  <a:cubicBezTo>
                    <a:pt x="185" y="88"/>
                    <a:pt x="174" y="88"/>
                    <a:pt x="164" y="88"/>
                  </a:cubicBezTo>
                </a:path>
              </a:pathLst>
            </a:custGeom>
            <a:solidFill>
              <a:srgbClr val="95959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ṩ1iďe">
              <a:extLst>
                <a:ext uri="{FF2B5EF4-FFF2-40B4-BE49-F238E27FC236}">
                  <a16:creationId xmlns:a16="http://schemas.microsoft.com/office/drawing/2014/main" id="{29E56083-472C-4FDB-9320-33FD5258B2A1}"/>
                </a:ext>
              </a:extLst>
            </p:cNvPr>
            <p:cNvSpPr/>
            <p:nvPr/>
          </p:nvSpPr>
          <p:spPr bwMode="auto">
            <a:xfrm>
              <a:off x="14884400" y="21769388"/>
              <a:ext cx="5575300" cy="5365750"/>
            </a:xfrm>
            <a:custGeom>
              <a:avLst/>
              <a:gdLst/>
              <a:ahLst/>
              <a:cxnLst>
                <a:cxn ang="0">
                  <a:pos x="80" y="22"/>
                </a:cxn>
                <a:cxn ang="0">
                  <a:pos x="196" y="133"/>
                </a:cxn>
                <a:cxn ang="0">
                  <a:pos x="325" y="236"/>
                </a:cxn>
                <a:cxn ang="0">
                  <a:pos x="466" y="334"/>
                </a:cxn>
                <a:cxn ang="0">
                  <a:pos x="467" y="335"/>
                </a:cxn>
                <a:cxn ang="0">
                  <a:pos x="474" y="344"/>
                </a:cxn>
                <a:cxn ang="0">
                  <a:pos x="475" y="344"/>
                </a:cxn>
                <a:cxn ang="0">
                  <a:pos x="475" y="344"/>
                </a:cxn>
                <a:cxn ang="0">
                  <a:pos x="475" y="344"/>
                </a:cxn>
                <a:cxn ang="0">
                  <a:pos x="615" y="569"/>
                </a:cxn>
                <a:cxn ang="0">
                  <a:pos x="611" y="571"/>
                </a:cxn>
                <a:cxn ang="0">
                  <a:pos x="471" y="346"/>
                </a:cxn>
                <a:cxn ang="0">
                  <a:pos x="464" y="337"/>
                </a:cxn>
                <a:cxn ang="0">
                  <a:pos x="323" y="239"/>
                </a:cxn>
                <a:cxn ang="0">
                  <a:pos x="194" y="136"/>
                </a:cxn>
                <a:cxn ang="0">
                  <a:pos x="75" y="22"/>
                </a:cxn>
                <a:cxn ang="0">
                  <a:pos x="73" y="21"/>
                </a:cxn>
                <a:cxn ang="0">
                  <a:pos x="80" y="22"/>
                </a:cxn>
                <a:cxn ang="0">
                  <a:pos x="575" y="592"/>
                </a:cxn>
                <a:cxn ang="0">
                  <a:pos x="578" y="590"/>
                </a:cxn>
                <a:cxn ang="0">
                  <a:pos x="498" y="481"/>
                </a:cxn>
                <a:cxn ang="0">
                  <a:pos x="440" y="365"/>
                </a:cxn>
                <a:cxn ang="0">
                  <a:pos x="439" y="364"/>
                </a:cxn>
                <a:cxn ang="0">
                  <a:pos x="298" y="266"/>
                </a:cxn>
                <a:cxn ang="0">
                  <a:pos x="170" y="164"/>
                </a:cxn>
                <a:cxn ang="0">
                  <a:pos x="49" y="4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46" y="50"/>
                </a:cxn>
                <a:cxn ang="0">
                  <a:pos x="167" y="167"/>
                </a:cxn>
                <a:cxn ang="0">
                  <a:pos x="296" y="269"/>
                </a:cxn>
                <a:cxn ang="0">
                  <a:pos x="437" y="367"/>
                </a:cxn>
                <a:cxn ang="0">
                  <a:pos x="495" y="483"/>
                </a:cxn>
                <a:cxn ang="0">
                  <a:pos x="575" y="592"/>
                </a:cxn>
              </a:cxnLst>
              <a:rect l="0" t="0" r="r" b="b"/>
              <a:pathLst>
                <a:path w="615" h="592">
                  <a:moveTo>
                    <a:pt x="80" y="22"/>
                  </a:moveTo>
                  <a:cubicBezTo>
                    <a:pt x="118" y="62"/>
                    <a:pt x="156" y="99"/>
                    <a:pt x="196" y="133"/>
                  </a:cubicBezTo>
                  <a:cubicBezTo>
                    <a:pt x="237" y="169"/>
                    <a:pt x="280" y="203"/>
                    <a:pt x="325" y="236"/>
                  </a:cubicBezTo>
                  <a:cubicBezTo>
                    <a:pt x="370" y="269"/>
                    <a:pt x="417" y="302"/>
                    <a:pt x="466" y="334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74" y="344"/>
                    <a:pt x="474" y="344"/>
                    <a:pt x="474" y="344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6"/>
                    <a:pt x="543" y="511"/>
                    <a:pt x="615" y="569"/>
                  </a:cubicBezTo>
                  <a:cubicBezTo>
                    <a:pt x="613" y="570"/>
                    <a:pt x="612" y="571"/>
                    <a:pt x="611" y="571"/>
                  </a:cubicBezTo>
                  <a:cubicBezTo>
                    <a:pt x="541" y="513"/>
                    <a:pt x="474" y="354"/>
                    <a:pt x="471" y="346"/>
                  </a:cubicBezTo>
                  <a:cubicBezTo>
                    <a:pt x="464" y="337"/>
                    <a:pt x="464" y="337"/>
                    <a:pt x="464" y="337"/>
                  </a:cubicBezTo>
                  <a:cubicBezTo>
                    <a:pt x="414" y="305"/>
                    <a:pt x="367" y="273"/>
                    <a:pt x="323" y="239"/>
                  </a:cubicBezTo>
                  <a:cubicBezTo>
                    <a:pt x="278" y="206"/>
                    <a:pt x="235" y="172"/>
                    <a:pt x="194" y="136"/>
                  </a:cubicBezTo>
                  <a:cubicBezTo>
                    <a:pt x="153" y="101"/>
                    <a:pt x="113" y="63"/>
                    <a:pt x="75" y="22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6" y="22"/>
                    <a:pt x="78" y="22"/>
                    <a:pt x="80" y="22"/>
                  </a:cubicBezTo>
                  <a:moveTo>
                    <a:pt x="575" y="592"/>
                  </a:moveTo>
                  <a:cubicBezTo>
                    <a:pt x="576" y="592"/>
                    <a:pt x="577" y="591"/>
                    <a:pt x="578" y="590"/>
                  </a:cubicBezTo>
                  <a:cubicBezTo>
                    <a:pt x="549" y="562"/>
                    <a:pt x="521" y="521"/>
                    <a:pt x="498" y="481"/>
                  </a:cubicBezTo>
                  <a:cubicBezTo>
                    <a:pt x="469" y="430"/>
                    <a:pt x="447" y="381"/>
                    <a:pt x="440" y="365"/>
                  </a:cubicBezTo>
                  <a:cubicBezTo>
                    <a:pt x="439" y="364"/>
                    <a:pt x="439" y="364"/>
                    <a:pt x="439" y="364"/>
                  </a:cubicBezTo>
                  <a:cubicBezTo>
                    <a:pt x="390" y="331"/>
                    <a:pt x="343" y="299"/>
                    <a:pt x="298" y="266"/>
                  </a:cubicBezTo>
                  <a:cubicBezTo>
                    <a:pt x="253" y="233"/>
                    <a:pt x="211" y="199"/>
                    <a:pt x="170" y="164"/>
                  </a:cubicBezTo>
                  <a:cubicBezTo>
                    <a:pt x="128" y="127"/>
                    <a:pt x="88" y="89"/>
                    <a:pt x="49" y="47"/>
                  </a:cubicBezTo>
                  <a:cubicBezTo>
                    <a:pt x="35" y="33"/>
                    <a:pt x="22" y="18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15" y="17"/>
                    <a:pt x="30" y="34"/>
                    <a:pt x="46" y="50"/>
                  </a:cubicBezTo>
                  <a:cubicBezTo>
                    <a:pt x="85" y="92"/>
                    <a:pt x="125" y="130"/>
                    <a:pt x="167" y="167"/>
                  </a:cubicBezTo>
                  <a:cubicBezTo>
                    <a:pt x="208" y="202"/>
                    <a:pt x="251" y="236"/>
                    <a:pt x="296" y="269"/>
                  </a:cubicBezTo>
                  <a:cubicBezTo>
                    <a:pt x="340" y="302"/>
                    <a:pt x="387" y="335"/>
                    <a:pt x="437" y="367"/>
                  </a:cubicBezTo>
                  <a:cubicBezTo>
                    <a:pt x="444" y="384"/>
                    <a:pt x="465" y="432"/>
                    <a:pt x="495" y="483"/>
                  </a:cubicBezTo>
                  <a:cubicBezTo>
                    <a:pt x="518" y="523"/>
                    <a:pt x="545" y="564"/>
                    <a:pt x="575" y="592"/>
                  </a:cubicBezTo>
                </a:path>
              </a:pathLst>
            </a:custGeom>
            <a:solidFill>
              <a:srgbClr val="95959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ïSļíḓê">
              <a:extLst>
                <a:ext uri="{FF2B5EF4-FFF2-40B4-BE49-F238E27FC236}">
                  <a16:creationId xmlns:a16="http://schemas.microsoft.com/office/drawing/2014/main" id="{E6920766-5AFE-4679-94FF-A437012158DC}"/>
                </a:ext>
              </a:extLst>
            </p:cNvPr>
            <p:cNvSpPr/>
            <p:nvPr/>
          </p:nvSpPr>
          <p:spPr bwMode="auto">
            <a:xfrm>
              <a:off x="32253238" y="27833638"/>
              <a:ext cx="4930775" cy="3735387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95" y="5"/>
                </a:cxn>
                <a:cxn ang="0">
                  <a:pos x="284" y="78"/>
                </a:cxn>
                <a:cxn ang="0">
                  <a:pos x="515" y="323"/>
                </a:cxn>
                <a:cxn ang="0">
                  <a:pos x="443" y="403"/>
                </a:cxn>
                <a:cxn ang="0">
                  <a:pos x="0" y="178"/>
                </a:cxn>
                <a:cxn ang="0">
                  <a:pos x="0" y="178"/>
                </a:cxn>
                <a:cxn ang="0">
                  <a:pos x="116" y="0"/>
                </a:cxn>
              </a:cxnLst>
              <a:rect l="0" t="0" r="r" b="b"/>
              <a:pathLst>
                <a:path w="544" h="412">
                  <a:moveTo>
                    <a:pt x="116" y="0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246" y="8"/>
                    <a:pt x="247" y="33"/>
                    <a:pt x="284" y="78"/>
                  </a:cubicBezTo>
                  <a:cubicBezTo>
                    <a:pt x="333" y="139"/>
                    <a:pt x="407" y="225"/>
                    <a:pt x="515" y="323"/>
                  </a:cubicBezTo>
                  <a:cubicBezTo>
                    <a:pt x="515" y="323"/>
                    <a:pt x="544" y="394"/>
                    <a:pt x="443" y="403"/>
                  </a:cubicBezTo>
                  <a:cubicBezTo>
                    <a:pt x="343" y="412"/>
                    <a:pt x="65" y="263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9" y="124"/>
                    <a:pt x="111" y="47"/>
                    <a:pt x="116" y="0"/>
                  </a:cubicBezTo>
                </a:path>
              </a:pathLst>
            </a:custGeom>
            <a:solidFill>
              <a:srgbClr val="D37D2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ïSḻïďe">
              <a:extLst>
                <a:ext uri="{FF2B5EF4-FFF2-40B4-BE49-F238E27FC236}">
                  <a16:creationId xmlns:a16="http://schemas.microsoft.com/office/drawing/2014/main" id="{2FEE4512-A557-4FD7-8A00-444B02DE2BD2}"/>
                </a:ext>
              </a:extLst>
            </p:cNvPr>
            <p:cNvSpPr/>
            <p:nvPr/>
          </p:nvSpPr>
          <p:spPr bwMode="auto">
            <a:xfrm>
              <a:off x="30232350" y="29419550"/>
              <a:ext cx="4830763" cy="3190875"/>
            </a:xfrm>
            <a:custGeom>
              <a:avLst/>
              <a:gdLst/>
              <a:ahLst/>
              <a:cxnLst>
                <a:cxn ang="0">
                  <a:pos x="195" y="18"/>
                </a:cxn>
                <a:cxn ang="0">
                  <a:pos x="90" y="0"/>
                </a:cxn>
                <a:cxn ang="0">
                  <a:pos x="0" y="131"/>
                </a:cxn>
                <a:cxn ang="0">
                  <a:pos x="432" y="343"/>
                </a:cxn>
                <a:cxn ang="0">
                  <a:pos x="504" y="264"/>
                </a:cxn>
                <a:cxn ang="0">
                  <a:pos x="340" y="99"/>
                </a:cxn>
                <a:cxn ang="0">
                  <a:pos x="223" y="3"/>
                </a:cxn>
                <a:cxn ang="0">
                  <a:pos x="195" y="18"/>
                </a:cxn>
              </a:cxnLst>
              <a:rect l="0" t="0" r="r" b="b"/>
              <a:pathLst>
                <a:path w="533" h="352">
                  <a:moveTo>
                    <a:pt x="195" y="18"/>
                  </a:moveTo>
                  <a:cubicBezTo>
                    <a:pt x="195" y="18"/>
                    <a:pt x="153" y="11"/>
                    <a:pt x="90" y="0"/>
                  </a:cubicBezTo>
                  <a:cubicBezTo>
                    <a:pt x="80" y="40"/>
                    <a:pt x="56" y="91"/>
                    <a:pt x="0" y="131"/>
                  </a:cubicBezTo>
                  <a:cubicBezTo>
                    <a:pt x="80" y="217"/>
                    <a:pt x="337" y="352"/>
                    <a:pt x="432" y="343"/>
                  </a:cubicBezTo>
                  <a:cubicBezTo>
                    <a:pt x="533" y="334"/>
                    <a:pt x="504" y="264"/>
                    <a:pt x="504" y="264"/>
                  </a:cubicBezTo>
                  <a:cubicBezTo>
                    <a:pt x="438" y="203"/>
                    <a:pt x="384" y="147"/>
                    <a:pt x="340" y="99"/>
                  </a:cubicBezTo>
                  <a:cubicBezTo>
                    <a:pt x="288" y="65"/>
                    <a:pt x="244" y="31"/>
                    <a:pt x="223" y="3"/>
                  </a:cubicBezTo>
                  <a:cubicBezTo>
                    <a:pt x="214" y="8"/>
                    <a:pt x="205" y="13"/>
                    <a:pt x="195" y="18"/>
                  </a:cubicBezTo>
                </a:path>
              </a:pathLst>
            </a:custGeom>
            <a:solidFill>
              <a:srgbClr val="D37D2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šľïḋè">
              <a:extLst>
                <a:ext uri="{FF2B5EF4-FFF2-40B4-BE49-F238E27FC236}">
                  <a16:creationId xmlns:a16="http://schemas.microsoft.com/office/drawing/2014/main" id="{B161EB50-C373-4B80-BEC9-B3BC5616C674}"/>
                </a:ext>
              </a:extLst>
            </p:cNvPr>
            <p:cNvSpPr/>
            <p:nvPr/>
          </p:nvSpPr>
          <p:spPr bwMode="auto">
            <a:xfrm>
              <a:off x="33667700" y="30699075"/>
              <a:ext cx="906463" cy="896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" y="99"/>
                </a:cxn>
                <a:cxn ang="0">
                  <a:pos x="100" y="9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0" h="99">
                  <a:moveTo>
                    <a:pt x="0" y="0"/>
                  </a:moveTo>
                  <a:cubicBezTo>
                    <a:pt x="29" y="31"/>
                    <a:pt x="63" y="64"/>
                    <a:pt x="10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63" y="64"/>
                    <a:pt x="29" y="3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A888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ṧ1iḋé">
              <a:extLst>
                <a:ext uri="{FF2B5EF4-FFF2-40B4-BE49-F238E27FC236}">
                  <a16:creationId xmlns:a16="http://schemas.microsoft.com/office/drawing/2014/main" id="{98F010FB-33AE-40EA-A59D-7EC6EA484273}"/>
                </a:ext>
              </a:extLst>
            </p:cNvPr>
            <p:cNvSpPr/>
            <p:nvPr/>
          </p:nvSpPr>
          <p:spPr bwMode="auto">
            <a:xfrm>
              <a:off x="31011813" y="29419550"/>
              <a:ext cx="2655888" cy="1279525"/>
            </a:xfrm>
            <a:custGeom>
              <a:avLst/>
              <a:gdLst/>
              <a:ahLst/>
              <a:cxnLst>
                <a:cxn ang="0">
                  <a:pos x="293" y="141"/>
                </a:cxn>
                <a:cxn ang="0">
                  <a:pos x="293" y="141"/>
                </a:cxn>
                <a:cxn ang="0">
                  <a:pos x="293" y="141"/>
                </a:cxn>
                <a:cxn ang="0">
                  <a:pos x="293" y="141"/>
                </a:cxn>
                <a:cxn ang="0">
                  <a:pos x="293" y="141"/>
                </a:cxn>
                <a:cxn ang="0">
                  <a:pos x="256" y="100"/>
                </a:cxn>
                <a:cxn ang="0">
                  <a:pos x="273" y="120"/>
                </a:cxn>
                <a:cxn ang="0">
                  <a:pos x="273" y="120"/>
                </a:cxn>
                <a:cxn ang="0">
                  <a:pos x="256" y="100"/>
                </a:cxn>
                <a:cxn ang="0">
                  <a:pos x="255" y="100"/>
                </a:cxn>
                <a:cxn ang="0">
                  <a:pos x="256" y="100"/>
                </a:cxn>
                <a:cxn ang="0">
                  <a:pos x="255" y="100"/>
                </a:cxn>
                <a:cxn ang="0">
                  <a:pos x="255" y="99"/>
                </a:cxn>
                <a:cxn ang="0">
                  <a:pos x="255" y="99"/>
                </a:cxn>
                <a:cxn ang="0">
                  <a:pos x="255" y="99"/>
                </a:cxn>
                <a:cxn ang="0">
                  <a:pos x="4" y="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93" h="141">
                  <a:moveTo>
                    <a:pt x="293" y="141"/>
                  </a:moveTo>
                  <a:cubicBezTo>
                    <a:pt x="293" y="141"/>
                    <a:pt x="293" y="141"/>
                    <a:pt x="293" y="141"/>
                  </a:cubicBezTo>
                  <a:cubicBezTo>
                    <a:pt x="293" y="141"/>
                    <a:pt x="293" y="141"/>
                    <a:pt x="293" y="141"/>
                  </a:cubicBezTo>
                  <a:cubicBezTo>
                    <a:pt x="293" y="141"/>
                    <a:pt x="293" y="141"/>
                    <a:pt x="293" y="141"/>
                  </a:cubicBezTo>
                  <a:cubicBezTo>
                    <a:pt x="293" y="141"/>
                    <a:pt x="293" y="141"/>
                    <a:pt x="293" y="141"/>
                  </a:cubicBezTo>
                  <a:moveTo>
                    <a:pt x="256" y="100"/>
                  </a:moveTo>
                  <a:cubicBezTo>
                    <a:pt x="262" y="106"/>
                    <a:pt x="267" y="113"/>
                    <a:pt x="273" y="120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67" y="113"/>
                    <a:pt x="262" y="106"/>
                    <a:pt x="256" y="100"/>
                  </a:cubicBezTo>
                  <a:moveTo>
                    <a:pt x="255" y="100"/>
                  </a:moveTo>
                  <a:cubicBezTo>
                    <a:pt x="256" y="100"/>
                    <a:pt x="256" y="100"/>
                    <a:pt x="256" y="100"/>
                  </a:cubicBezTo>
                  <a:cubicBezTo>
                    <a:pt x="256" y="100"/>
                    <a:pt x="256" y="100"/>
                    <a:pt x="255" y="100"/>
                  </a:cubicBezTo>
                  <a:moveTo>
                    <a:pt x="255" y="99"/>
                  </a:moveTo>
                  <a:cubicBezTo>
                    <a:pt x="255" y="99"/>
                    <a:pt x="255" y="99"/>
                    <a:pt x="255" y="99"/>
                  </a:cubicBezTo>
                  <a:cubicBezTo>
                    <a:pt x="255" y="99"/>
                    <a:pt x="255" y="99"/>
                    <a:pt x="255" y="99"/>
                  </a:cubicBezTo>
                  <a:moveTo>
                    <a:pt x="4" y="1"/>
                  </a:moveTo>
                  <a:cubicBezTo>
                    <a:pt x="3" y="5"/>
                    <a:pt x="1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9"/>
                    <a:pt x="3" y="5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8B1A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ïṩḷiḓê">
              <a:extLst>
                <a:ext uri="{FF2B5EF4-FFF2-40B4-BE49-F238E27FC236}">
                  <a16:creationId xmlns:a16="http://schemas.microsoft.com/office/drawing/2014/main" id="{598FDC42-A992-48F0-B466-E853D892D4C1}"/>
                </a:ext>
              </a:extLst>
            </p:cNvPr>
            <p:cNvSpPr/>
            <p:nvPr/>
          </p:nvSpPr>
          <p:spPr bwMode="auto">
            <a:xfrm>
              <a:off x="30948313" y="29538613"/>
              <a:ext cx="2719388" cy="1160462"/>
            </a:xfrm>
            <a:custGeom>
              <a:avLst/>
              <a:gdLst/>
              <a:ahLst/>
              <a:cxnLst>
                <a:cxn ang="0">
                  <a:pos x="280" y="107"/>
                </a:cxn>
                <a:cxn ang="0">
                  <a:pos x="300" y="128"/>
                </a:cxn>
                <a:cxn ang="0">
                  <a:pos x="300" y="128"/>
                </a:cxn>
                <a:cxn ang="0">
                  <a:pos x="280" y="107"/>
                </a:cxn>
                <a:cxn ang="0">
                  <a:pos x="280" y="107"/>
                </a:cxn>
                <a:cxn ang="0">
                  <a:pos x="7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300" h="128">
                  <a:moveTo>
                    <a:pt x="280" y="107"/>
                  </a:moveTo>
                  <a:cubicBezTo>
                    <a:pt x="287" y="113"/>
                    <a:pt x="293" y="121"/>
                    <a:pt x="300" y="128"/>
                  </a:cubicBezTo>
                  <a:cubicBezTo>
                    <a:pt x="300" y="128"/>
                    <a:pt x="300" y="128"/>
                    <a:pt x="300" y="128"/>
                  </a:cubicBezTo>
                  <a:cubicBezTo>
                    <a:pt x="293" y="121"/>
                    <a:pt x="287" y="113"/>
                    <a:pt x="280" y="107"/>
                  </a:cubicBezTo>
                  <a:cubicBezTo>
                    <a:pt x="280" y="107"/>
                    <a:pt x="280" y="107"/>
                    <a:pt x="280" y="107"/>
                  </a:cubicBezTo>
                  <a:moveTo>
                    <a:pt x="7" y="0"/>
                  </a:moveTo>
                  <a:cubicBezTo>
                    <a:pt x="5" y="7"/>
                    <a:pt x="3" y="1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13"/>
                    <a:pt x="5" y="7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9C917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ṡľíḍe">
              <a:extLst>
                <a:ext uri="{FF2B5EF4-FFF2-40B4-BE49-F238E27FC236}">
                  <a16:creationId xmlns:a16="http://schemas.microsoft.com/office/drawing/2014/main" id="{C25FAA57-6505-47A0-A6A6-E15129362A66}"/>
                </a:ext>
              </a:extLst>
            </p:cNvPr>
            <p:cNvSpPr/>
            <p:nvPr/>
          </p:nvSpPr>
          <p:spPr bwMode="auto">
            <a:xfrm>
              <a:off x="23714075" y="27362150"/>
              <a:ext cx="8285163" cy="240188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38"/>
                </a:cxn>
                <a:cxn ang="0">
                  <a:pos x="248" y="132"/>
                </a:cxn>
                <a:cxn ang="0">
                  <a:pos x="250" y="133"/>
                </a:cxn>
                <a:cxn ang="0">
                  <a:pos x="796" y="265"/>
                </a:cxn>
                <a:cxn ang="0">
                  <a:pos x="798" y="260"/>
                </a:cxn>
                <a:cxn ang="0">
                  <a:pos x="798" y="260"/>
                </a:cxn>
                <a:cxn ang="0">
                  <a:pos x="805" y="240"/>
                </a:cxn>
                <a:cxn ang="0">
                  <a:pos x="809" y="228"/>
                </a:cxn>
                <a:cxn ang="0">
                  <a:pos x="809" y="228"/>
                </a:cxn>
                <a:cxn ang="0">
                  <a:pos x="809" y="227"/>
                </a:cxn>
                <a:cxn ang="0">
                  <a:pos x="809" y="227"/>
                </a:cxn>
                <a:cxn ang="0">
                  <a:pos x="809" y="227"/>
                </a:cxn>
                <a:cxn ang="0">
                  <a:pos x="809" y="227"/>
                </a:cxn>
                <a:cxn ang="0">
                  <a:pos x="914" y="245"/>
                </a:cxn>
                <a:cxn ang="0">
                  <a:pos x="914" y="245"/>
                </a:cxn>
                <a:cxn ang="0">
                  <a:pos x="914" y="245"/>
                </a:cxn>
                <a:cxn ang="0">
                  <a:pos x="914" y="245"/>
                </a:cxn>
                <a:cxn ang="0">
                  <a:pos x="809" y="227"/>
                </a:cxn>
                <a:cxn ang="0">
                  <a:pos x="260" y="94"/>
                </a:cxn>
                <a:cxn ang="0">
                  <a:pos x="12" y="0"/>
                </a:cxn>
              </a:cxnLst>
              <a:rect l="0" t="0" r="r" b="b"/>
              <a:pathLst>
                <a:path w="914" h="265">
                  <a:moveTo>
                    <a:pt x="12" y="0"/>
                  </a:moveTo>
                  <a:cubicBezTo>
                    <a:pt x="8" y="12"/>
                    <a:pt x="4" y="26"/>
                    <a:pt x="0" y="38"/>
                  </a:cubicBezTo>
                  <a:cubicBezTo>
                    <a:pt x="57" y="63"/>
                    <a:pt x="151" y="102"/>
                    <a:pt x="248" y="132"/>
                  </a:cubicBezTo>
                  <a:cubicBezTo>
                    <a:pt x="250" y="133"/>
                    <a:pt x="250" y="133"/>
                    <a:pt x="250" y="133"/>
                  </a:cubicBezTo>
                  <a:cubicBezTo>
                    <a:pt x="796" y="265"/>
                    <a:pt x="796" y="265"/>
                    <a:pt x="796" y="265"/>
                  </a:cubicBezTo>
                  <a:cubicBezTo>
                    <a:pt x="796" y="263"/>
                    <a:pt x="797" y="262"/>
                    <a:pt x="798" y="260"/>
                  </a:cubicBezTo>
                  <a:cubicBezTo>
                    <a:pt x="798" y="260"/>
                    <a:pt x="798" y="260"/>
                    <a:pt x="798" y="260"/>
                  </a:cubicBezTo>
                  <a:cubicBezTo>
                    <a:pt x="801" y="253"/>
                    <a:pt x="803" y="247"/>
                    <a:pt x="805" y="240"/>
                  </a:cubicBezTo>
                  <a:cubicBezTo>
                    <a:pt x="806" y="236"/>
                    <a:pt x="808" y="232"/>
                    <a:pt x="809" y="228"/>
                  </a:cubicBezTo>
                  <a:cubicBezTo>
                    <a:pt x="809" y="228"/>
                    <a:pt x="809" y="228"/>
                    <a:pt x="809" y="228"/>
                  </a:cubicBezTo>
                  <a:cubicBezTo>
                    <a:pt x="809" y="227"/>
                    <a:pt x="809" y="227"/>
                    <a:pt x="809" y="227"/>
                  </a:cubicBezTo>
                  <a:cubicBezTo>
                    <a:pt x="809" y="227"/>
                    <a:pt x="809" y="227"/>
                    <a:pt x="809" y="227"/>
                  </a:cubicBezTo>
                  <a:cubicBezTo>
                    <a:pt x="809" y="227"/>
                    <a:pt x="809" y="227"/>
                    <a:pt x="809" y="227"/>
                  </a:cubicBezTo>
                  <a:cubicBezTo>
                    <a:pt x="809" y="227"/>
                    <a:pt x="809" y="227"/>
                    <a:pt x="809" y="227"/>
                  </a:cubicBezTo>
                  <a:cubicBezTo>
                    <a:pt x="872" y="238"/>
                    <a:pt x="914" y="245"/>
                    <a:pt x="914" y="245"/>
                  </a:cubicBezTo>
                  <a:cubicBezTo>
                    <a:pt x="914" y="245"/>
                    <a:pt x="914" y="245"/>
                    <a:pt x="914" y="245"/>
                  </a:cubicBezTo>
                  <a:cubicBezTo>
                    <a:pt x="914" y="245"/>
                    <a:pt x="914" y="245"/>
                    <a:pt x="914" y="245"/>
                  </a:cubicBezTo>
                  <a:cubicBezTo>
                    <a:pt x="914" y="245"/>
                    <a:pt x="914" y="245"/>
                    <a:pt x="914" y="245"/>
                  </a:cubicBezTo>
                  <a:cubicBezTo>
                    <a:pt x="914" y="245"/>
                    <a:pt x="872" y="238"/>
                    <a:pt x="809" y="227"/>
                  </a:cubicBezTo>
                  <a:cubicBezTo>
                    <a:pt x="260" y="94"/>
                    <a:pt x="260" y="94"/>
                    <a:pt x="260" y="94"/>
                  </a:cubicBezTo>
                  <a:cubicBezTo>
                    <a:pt x="162" y="64"/>
                    <a:pt x="68" y="24"/>
                    <a:pt x="12" y="0"/>
                  </a:cubicBezTo>
                </a:path>
              </a:pathLst>
            </a:custGeom>
            <a:solidFill>
              <a:srgbClr val="31313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ṧḷîḓê">
              <a:extLst>
                <a:ext uri="{FF2B5EF4-FFF2-40B4-BE49-F238E27FC236}">
                  <a16:creationId xmlns:a16="http://schemas.microsoft.com/office/drawing/2014/main" id="{AB2DF4FA-444B-4CD8-BE57-CD8DEEBF58D3}"/>
                </a:ext>
              </a:extLst>
            </p:cNvPr>
            <p:cNvSpPr/>
            <p:nvPr/>
          </p:nvSpPr>
          <p:spPr bwMode="auto">
            <a:xfrm>
              <a:off x="30948313" y="29419550"/>
              <a:ext cx="3625850" cy="2176462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1" y="1"/>
                </a:cxn>
                <a:cxn ang="0">
                  <a:pos x="0" y="33"/>
                </a:cxn>
                <a:cxn ang="0">
                  <a:pos x="300" y="141"/>
                </a:cxn>
                <a:cxn ang="0">
                  <a:pos x="280" y="120"/>
                </a:cxn>
                <a:cxn ang="0">
                  <a:pos x="263" y="100"/>
                </a:cxn>
                <a:cxn ang="0">
                  <a:pos x="262" y="99"/>
                </a:cxn>
                <a:cxn ang="0">
                  <a:pos x="261" y="99"/>
                </a:cxn>
                <a:cxn ang="0">
                  <a:pos x="193" y="50"/>
                </a:cxn>
                <a:cxn ang="0">
                  <a:pos x="193" y="50"/>
                </a:cxn>
                <a:cxn ang="0">
                  <a:pos x="192" y="50"/>
                </a:cxn>
                <a:cxn ang="0">
                  <a:pos x="192" y="50"/>
                </a:cxn>
                <a:cxn ang="0">
                  <a:pos x="192" y="49"/>
                </a:cxn>
                <a:cxn ang="0">
                  <a:pos x="191" y="49"/>
                </a:cxn>
                <a:cxn ang="0">
                  <a:pos x="191" y="49"/>
                </a:cxn>
                <a:cxn ang="0">
                  <a:pos x="191" y="48"/>
                </a:cxn>
                <a:cxn ang="0">
                  <a:pos x="191" y="48"/>
                </a:cxn>
                <a:cxn ang="0">
                  <a:pos x="190" y="48"/>
                </a:cxn>
                <a:cxn ang="0">
                  <a:pos x="190" y="48"/>
                </a:cxn>
                <a:cxn ang="0">
                  <a:pos x="189" y="47"/>
                </a:cxn>
                <a:cxn ang="0">
                  <a:pos x="189" y="47"/>
                </a:cxn>
                <a:cxn ang="0">
                  <a:pos x="147" y="7"/>
                </a:cxn>
                <a:cxn ang="0">
                  <a:pos x="147" y="7"/>
                </a:cxn>
                <a:cxn ang="0">
                  <a:pos x="147" y="6"/>
                </a:cxn>
                <a:cxn ang="0">
                  <a:pos x="147" y="6"/>
                </a:cxn>
                <a:cxn ang="0">
                  <a:pos x="146" y="6"/>
                </a:cxn>
                <a:cxn ang="0">
                  <a:pos x="146" y="6"/>
                </a:cxn>
                <a:cxn ang="0">
                  <a:pos x="146" y="5"/>
                </a:cxn>
                <a:cxn ang="0">
                  <a:pos x="146" y="5"/>
                </a:cxn>
                <a:cxn ang="0">
                  <a:pos x="146" y="5"/>
                </a:cxn>
                <a:cxn ang="0">
                  <a:pos x="145" y="5"/>
                </a:cxn>
                <a:cxn ang="0">
                  <a:pos x="145" y="4"/>
                </a:cxn>
                <a:cxn ang="0">
                  <a:pos x="145" y="4"/>
                </a:cxn>
                <a:cxn ang="0">
                  <a:pos x="145" y="4"/>
                </a:cxn>
                <a:cxn ang="0">
                  <a:pos x="145" y="4"/>
                </a:cxn>
                <a:cxn ang="0">
                  <a:pos x="144" y="3"/>
                </a:cxn>
                <a:cxn ang="0">
                  <a:pos x="144" y="3"/>
                </a:cxn>
                <a:cxn ang="0">
                  <a:pos x="144" y="3"/>
                </a:cxn>
                <a:cxn ang="0">
                  <a:pos x="144" y="3"/>
                </a:cxn>
                <a:cxn ang="0">
                  <a:pos x="116" y="18"/>
                </a:cxn>
              </a:cxnLst>
              <a:rect l="0" t="0" r="r" b="b"/>
              <a:pathLst>
                <a:path w="400" h="240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5"/>
                    <a:pt x="8" y="9"/>
                    <a:pt x="7" y="13"/>
                  </a:cubicBezTo>
                  <a:cubicBezTo>
                    <a:pt x="5" y="20"/>
                    <a:pt x="3" y="26"/>
                    <a:pt x="0" y="33"/>
                  </a:cubicBezTo>
                  <a:cubicBezTo>
                    <a:pt x="77" y="112"/>
                    <a:pt x="292" y="227"/>
                    <a:pt x="400" y="240"/>
                  </a:cubicBezTo>
                  <a:cubicBezTo>
                    <a:pt x="363" y="205"/>
                    <a:pt x="329" y="172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3" y="134"/>
                    <a:pt x="287" y="126"/>
                    <a:pt x="280" y="120"/>
                  </a:cubicBezTo>
                  <a:cubicBezTo>
                    <a:pt x="274" y="113"/>
                    <a:pt x="269" y="106"/>
                    <a:pt x="263" y="100"/>
                  </a:cubicBezTo>
                  <a:cubicBezTo>
                    <a:pt x="263" y="100"/>
                    <a:pt x="263" y="100"/>
                    <a:pt x="263" y="100"/>
                  </a:cubicBezTo>
                  <a:cubicBezTo>
                    <a:pt x="263" y="100"/>
                    <a:pt x="263" y="100"/>
                    <a:pt x="262" y="100"/>
                  </a:cubicBezTo>
                  <a:cubicBezTo>
                    <a:pt x="262" y="100"/>
                    <a:pt x="262" y="99"/>
                    <a:pt x="262" y="99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2" y="99"/>
                    <a:pt x="262" y="99"/>
                    <a:pt x="261" y="99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36" y="82"/>
                    <a:pt x="213" y="66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2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2" y="50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2" y="49"/>
                    <a:pt x="192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8"/>
                    <a:pt x="191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7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72" y="33"/>
                    <a:pt x="157" y="19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5" y="8"/>
                    <a:pt x="126" y="13"/>
                    <a:pt x="116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6" y="18"/>
                    <a:pt x="74" y="11"/>
                    <a:pt x="11" y="0"/>
                  </a:cubicBezTo>
                </a:path>
              </a:pathLst>
            </a:custGeom>
            <a:solidFill>
              <a:srgbClr val="9E5E1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îṥḻïḍé">
              <a:extLst>
                <a:ext uri="{FF2B5EF4-FFF2-40B4-BE49-F238E27FC236}">
                  <a16:creationId xmlns:a16="http://schemas.microsoft.com/office/drawing/2014/main" id="{955C3B05-7A46-4282-BC2D-053CBD13DC69}"/>
                </a:ext>
              </a:extLst>
            </p:cNvPr>
            <p:cNvSpPr/>
            <p:nvPr/>
          </p:nvSpPr>
          <p:spPr bwMode="auto">
            <a:xfrm>
              <a:off x="12655550" y="18060988"/>
              <a:ext cx="960438" cy="407987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1" y="6"/>
                </a:cxn>
                <a:cxn ang="0">
                  <a:pos x="11" y="1"/>
                </a:cxn>
                <a:cxn ang="0">
                  <a:pos x="99" y="29"/>
                </a:cxn>
                <a:cxn ang="0">
                  <a:pos x="104" y="39"/>
                </a:cxn>
                <a:cxn ang="0">
                  <a:pos x="94" y="44"/>
                </a:cxn>
                <a:cxn ang="0">
                  <a:pos x="6" y="16"/>
                </a:cxn>
              </a:cxnLst>
              <a:rect l="0" t="0" r="r" b="b"/>
              <a:pathLst>
                <a:path w="106" h="45">
                  <a:moveTo>
                    <a:pt x="6" y="16"/>
                  </a:moveTo>
                  <a:cubicBezTo>
                    <a:pt x="2" y="15"/>
                    <a:pt x="0" y="10"/>
                    <a:pt x="1" y="6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3" y="30"/>
                    <a:pt x="106" y="35"/>
                    <a:pt x="104" y="39"/>
                  </a:cubicBezTo>
                  <a:cubicBezTo>
                    <a:pt x="103" y="43"/>
                    <a:pt x="98" y="45"/>
                    <a:pt x="94" y="44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FFAD9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islîḋe">
              <a:extLst>
                <a:ext uri="{FF2B5EF4-FFF2-40B4-BE49-F238E27FC236}">
                  <a16:creationId xmlns:a16="http://schemas.microsoft.com/office/drawing/2014/main" id="{CB190F32-EE0C-4498-8611-38F1FAE0ECF8}"/>
                </a:ext>
              </a:extLst>
            </p:cNvPr>
            <p:cNvSpPr/>
            <p:nvPr/>
          </p:nvSpPr>
          <p:spPr bwMode="auto">
            <a:xfrm>
              <a:off x="14023975" y="15433675"/>
              <a:ext cx="1512888" cy="877887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67" y="85"/>
                </a:cxn>
                <a:cxn ang="0">
                  <a:pos x="151" y="97"/>
                </a:cxn>
                <a:cxn ang="0">
                  <a:pos x="6" y="55"/>
                </a:cxn>
                <a:cxn ang="0">
                  <a:pos x="0" y="36"/>
                </a:cxn>
              </a:cxnLst>
              <a:rect l="0" t="0" r="r" b="b"/>
              <a:pathLst>
                <a:path w="167" h="97">
                  <a:moveTo>
                    <a:pt x="0" y="36"/>
                  </a:moveTo>
                  <a:cubicBezTo>
                    <a:pt x="0" y="36"/>
                    <a:pt x="104" y="0"/>
                    <a:pt x="167" y="85"/>
                  </a:cubicBezTo>
                  <a:cubicBezTo>
                    <a:pt x="151" y="97"/>
                    <a:pt x="151" y="97"/>
                    <a:pt x="151" y="97"/>
                  </a:cubicBezTo>
                  <a:cubicBezTo>
                    <a:pt x="96" y="24"/>
                    <a:pt x="6" y="55"/>
                    <a:pt x="6" y="55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20212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ŝḷïḍè">
              <a:extLst>
                <a:ext uri="{FF2B5EF4-FFF2-40B4-BE49-F238E27FC236}">
                  <a16:creationId xmlns:a16="http://schemas.microsoft.com/office/drawing/2014/main" id="{73ACDC8A-2E1B-4510-BDA0-0D111AF33B89}"/>
                </a:ext>
              </a:extLst>
            </p:cNvPr>
            <p:cNvSpPr/>
            <p:nvPr/>
          </p:nvSpPr>
          <p:spPr bwMode="auto">
            <a:xfrm>
              <a:off x="13970010" y="16203618"/>
              <a:ext cx="815971" cy="96166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3" y="26"/>
                </a:cxn>
                <a:cxn ang="0">
                  <a:pos x="19" y="52"/>
                </a:cxn>
                <a:cxn ang="0">
                  <a:pos x="2" y="26"/>
                </a:cxn>
                <a:cxn ang="0">
                  <a:pos x="26" y="0"/>
                </a:cxn>
              </a:cxnLst>
              <a:rect l="0" t="0" r="r" b="b"/>
              <a:pathLst>
                <a:path w="44" h="52">
                  <a:moveTo>
                    <a:pt x="26" y="0"/>
                  </a:moveTo>
                  <a:cubicBezTo>
                    <a:pt x="37" y="0"/>
                    <a:pt x="44" y="11"/>
                    <a:pt x="43" y="26"/>
                  </a:cubicBezTo>
                  <a:cubicBezTo>
                    <a:pt x="41" y="40"/>
                    <a:pt x="30" y="52"/>
                    <a:pt x="19" y="52"/>
                  </a:cubicBezTo>
                  <a:cubicBezTo>
                    <a:pt x="8" y="52"/>
                    <a:pt x="0" y="40"/>
                    <a:pt x="2" y="26"/>
                  </a:cubicBezTo>
                  <a:cubicBezTo>
                    <a:pt x="4" y="11"/>
                    <a:pt x="15" y="0"/>
                    <a:pt x="26" y="0"/>
                  </a:cubicBezTo>
                  <a:close/>
                </a:path>
              </a:pathLst>
            </a:custGeom>
            <a:solidFill>
              <a:srgbClr val="20212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ṣliḍé">
              <a:extLst>
                <a:ext uri="{FF2B5EF4-FFF2-40B4-BE49-F238E27FC236}">
                  <a16:creationId xmlns:a16="http://schemas.microsoft.com/office/drawing/2014/main" id="{361E0343-6297-4945-8ACF-45D1699BCDDE}"/>
                </a:ext>
              </a:extLst>
            </p:cNvPr>
            <p:cNvSpPr/>
            <p:nvPr/>
          </p:nvSpPr>
          <p:spPr bwMode="auto">
            <a:xfrm>
              <a:off x="7243763" y="17464088"/>
              <a:ext cx="1295400" cy="787400"/>
            </a:xfrm>
            <a:custGeom>
              <a:avLst/>
              <a:gdLst/>
              <a:ahLst/>
              <a:cxnLst>
                <a:cxn ang="0">
                  <a:pos x="479" y="0"/>
                </a:cxn>
                <a:cxn ang="0">
                  <a:pos x="0" y="131"/>
                </a:cxn>
                <a:cxn ang="0">
                  <a:pos x="639" y="496"/>
                </a:cxn>
                <a:cxn ang="0">
                  <a:pos x="816" y="188"/>
                </a:cxn>
                <a:cxn ang="0">
                  <a:pos x="479" y="0"/>
                </a:cxn>
              </a:cxnLst>
              <a:rect l="0" t="0" r="r" b="b"/>
              <a:pathLst>
                <a:path w="816" h="496">
                  <a:moveTo>
                    <a:pt x="479" y="0"/>
                  </a:moveTo>
                  <a:lnTo>
                    <a:pt x="0" y="131"/>
                  </a:lnTo>
                  <a:lnTo>
                    <a:pt x="639" y="496"/>
                  </a:lnTo>
                  <a:lnTo>
                    <a:pt x="816" y="18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FFAD9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îsľiďè">
              <a:extLst>
                <a:ext uri="{FF2B5EF4-FFF2-40B4-BE49-F238E27FC236}">
                  <a16:creationId xmlns:a16="http://schemas.microsoft.com/office/drawing/2014/main" id="{10D58491-BD42-4589-BFAB-B2F917C2D075}"/>
                </a:ext>
              </a:extLst>
            </p:cNvPr>
            <p:cNvSpPr/>
            <p:nvPr/>
          </p:nvSpPr>
          <p:spPr bwMode="auto">
            <a:xfrm>
              <a:off x="7243763" y="17464088"/>
              <a:ext cx="1295400" cy="787400"/>
            </a:xfrm>
            <a:custGeom>
              <a:avLst/>
              <a:gdLst/>
              <a:ahLst/>
              <a:cxnLst>
                <a:cxn ang="0">
                  <a:pos x="479" y="0"/>
                </a:cxn>
                <a:cxn ang="0">
                  <a:pos x="0" y="131"/>
                </a:cxn>
                <a:cxn ang="0">
                  <a:pos x="639" y="496"/>
                </a:cxn>
                <a:cxn ang="0">
                  <a:pos x="816" y="188"/>
                </a:cxn>
                <a:cxn ang="0">
                  <a:pos x="479" y="0"/>
                </a:cxn>
              </a:cxnLst>
              <a:rect l="0" t="0" r="r" b="b"/>
              <a:pathLst>
                <a:path w="816" h="496">
                  <a:moveTo>
                    <a:pt x="479" y="0"/>
                  </a:moveTo>
                  <a:lnTo>
                    <a:pt x="0" y="131"/>
                  </a:lnTo>
                  <a:lnTo>
                    <a:pt x="639" y="496"/>
                  </a:lnTo>
                  <a:lnTo>
                    <a:pt x="816" y="188"/>
                  </a:lnTo>
                  <a:lnTo>
                    <a:pt x="47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$ḻíḓé">
              <a:extLst>
                <a:ext uri="{FF2B5EF4-FFF2-40B4-BE49-F238E27FC236}">
                  <a16:creationId xmlns:a16="http://schemas.microsoft.com/office/drawing/2014/main" id="{2160F315-5DCF-4976-A061-B65F606594B5}"/>
                </a:ext>
              </a:extLst>
            </p:cNvPr>
            <p:cNvSpPr/>
            <p:nvPr/>
          </p:nvSpPr>
          <p:spPr bwMode="auto">
            <a:xfrm>
              <a:off x="8086725" y="17762538"/>
              <a:ext cx="4921250" cy="362585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19" y="54"/>
                </a:cxn>
                <a:cxn ang="0">
                  <a:pos x="0" y="87"/>
                </a:cxn>
                <a:cxn ang="0">
                  <a:pos x="543" y="400"/>
                </a:cxn>
                <a:cxn ang="0">
                  <a:pos x="513" y="255"/>
                </a:cxn>
                <a:cxn ang="0">
                  <a:pos x="50" y="0"/>
                </a:cxn>
              </a:cxnLst>
              <a:rect l="0" t="0" r="r" b="b"/>
              <a:pathLst>
                <a:path w="543" h="400">
                  <a:moveTo>
                    <a:pt x="50" y="0"/>
                  </a:moveTo>
                  <a:cubicBezTo>
                    <a:pt x="19" y="54"/>
                    <a:pt x="19" y="54"/>
                    <a:pt x="19" y="5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43" y="400"/>
                    <a:pt x="543" y="400"/>
                    <a:pt x="543" y="400"/>
                  </a:cubicBezTo>
                  <a:cubicBezTo>
                    <a:pt x="506" y="303"/>
                    <a:pt x="513" y="255"/>
                    <a:pt x="513" y="255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S1iďé">
              <a:extLst>
                <a:ext uri="{FF2B5EF4-FFF2-40B4-BE49-F238E27FC236}">
                  <a16:creationId xmlns:a16="http://schemas.microsoft.com/office/drawing/2014/main" id="{E9CB7ED1-D838-4EEC-8AF6-58BC05C594BE}"/>
                </a:ext>
              </a:extLst>
            </p:cNvPr>
            <p:cNvSpPr/>
            <p:nvPr/>
          </p:nvSpPr>
          <p:spPr bwMode="auto">
            <a:xfrm>
              <a:off x="15990888" y="18949988"/>
              <a:ext cx="2447925" cy="2239962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170" y="19"/>
                </a:cxn>
                <a:cxn ang="0">
                  <a:pos x="7" y="243"/>
                </a:cxn>
                <a:cxn ang="0">
                  <a:pos x="7" y="243"/>
                </a:cxn>
                <a:cxn ang="0">
                  <a:pos x="0" y="247"/>
                </a:cxn>
                <a:cxn ang="0">
                  <a:pos x="270" y="0"/>
                </a:cxn>
              </a:cxnLst>
              <a:rect l="0" t="0" r="r" b="b"/>
              <a:pathLst>
                <a:path w="270" h="247">
                  <a:moveTo>
                    <a:pt x="270" y="0"/>
                  </a:moveTo>
                  <a:cubicBezTo>
                    <a:pt x="241" y="8"/>
                    <a:pt x="208" y="15"/>
                    <a:pt x="170" y="19"/>
                  </a:cubicBezTo>
                  <a:cubicBezTo>
                    <a:pt x="158" y="179"/>
                    <a:pt x="8" y="243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212" y="217"/>
                    <a:pt x="270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îŝ1iḍé">
              <a:extLst>
                <a:ext uri="{FF2B5EF4-FFF2-40B4-BE49-F238E27FC236}">
                  <a16:creationId xmlns:a16="http://schemas.microsoft.com/office/drawing/2014/main" id="{5E6E4012-4FCD-42F2-A67A-D9CC3FBBA09A}"/>
                </a:ext>
              </a:extLst>
            </p:cNvPr>
            <p:cNvSpPr/>
            <p:nvPr/>
          </p:nvSpPr>
          <p:spPr bwMode="auto">
            <a:xfrm>
              <a:off x="17532350" y="18949988"/>
              <a:ext cx="906463" cy="173037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100" h="19">
                  <a:moveTo>
                    <a:pt x="100" y="0"/>
                  </a:moveTo>
                  <a:cubicBezTo>
                    <a:pt x="71" y="8"/>
                    <a:pt x="38" y="15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8" y="15"/>
                    <a:pt x="71" y="8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rgbClr val="743F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ísľíḑe">
              <a:extLst>
                <a:ext uri="{FF2B5EF4-FFF2-40B4-BE49-F238E27FC236}">
                  <a16:creationId xmlns:a16="http://schemas.microsoft.com/office/drawing/2014/main" id="{28324D56-6304-4C75-99C8-24464C2F4E92}"/>
                </a:ext>
              </a:extLst>
            </p:cNvPr>
            <p:cNvSpPr/>
            <p:nvPr/>
          </p:nvSpPr>
          <p:spPr bwMode="auto">
            <a:xfrm>
              <a:off x="12528550" y="19140488"/>
              <a:ext cx="4822825" cy="1123950"/>
            </a:xfrm>
            <a:custGeom>
              <a:avLst/>
              <a:gdLst/>
              <a:ahLst/>
              <a:cxnLst>
                <a:cxn ang="0">
                  <a:pos x="295" y="124"/>
                </a:cxn>
                <a:cxn ang="0">
                  <a:pos x="249" y="88"/>
                </a:cxn>
                <a:cxn ang="0">
                  <a:pos x="249" y="88"/>
                </a:cxn>
                <a:cxn ang="0">
                  <a:pos x="245" y="87"/>
                </a:cxn>
                <a:cxn ang="0">
                  <a:pos x="211" y="123"/>
                </a:cxn>
                <a:cxn ang="0">
                  <a:pos x="248" y="87"/>
                </a:cxn>
                <a:cxn ang="0">
                  <a:pos x="248" y="87"/>
                </a:cxn>
                <a:cxn ang="0">
                  <a:pos x="245" y="87"/>
                </a:cxn>
                <a:cxn ang="0">
                  <a:pos x="248" y="87"/>
                </a:cxn>
                <a:cxn ang="0">
                  <a:pos x="248" y="87"/>
                </a:cxn>
                <a:cxn ang="0">
                  <a:pos x="245" y="87"/>
                </a:cxn>
                <a:cxn ang="0">
                  <a:pos x="237" y="87"/>
                </a:cxn>
                <a:cxn ang="0">
                  <a:pos x="237" y="87"/>
                </a:cxn>
                <a:cxn ang="0">
                  <a:pos x="237" y="87"/>
                </a:cxn>
                <a:cxn ang="0">
                  <a:pos x="238" y="87"/>
                </a:cxn>
                <a:cxn ang="0">
                  <a:pos x="238" y="87"/>
                </a:cxn>
                <a:cxn ang="0">
                  <a:pos x="238" y="87"/>
                </a:cxn>
                <a:cxn ang="0">
                  <a:pos x="246" y="87"/>
                </a:cxn>
                <a:cxn ang="0">
                  <a:pos x="245" y="87"/>
                </a:cxn>
                <a:cxn ang="0">
                  <a:pos x="246" y="87"/>
                </a:cxn>
                <a:cxn ang="0">
                  <a:pos x="246" y="87"/>
                </a:cxn>
                <a:cxn ang="0">
                  <a:pos x="247" y="86"/>
                </a:cxn>
                <a:cxn ang="0">
                  <a:pos x="247" y="86"/>
                </a:cxn>
                <a:cxn ang="0">
                  <a:pos x="262" y="86"/>
                </a:cxn>
                <a:cxn ang="0">
                  <a:pos x="262" y="86"/>
                </a:cxn>
                <a:cxn ang="0">
                  <a:pos x="262" y="86"/>
                </a:cxn>
                <a:cxn ang="0">
                  <a:pos x="264" y="86"/>
                </a:cxn>
                <a:cxn ang="0">
                  <a:pos x="265" y="86"/>
                </a:cxn>
                <a:cxn ang="0">
                  <a:pos x="265" y="86"/>
                </a:cxn>
                <a:cxn ang="0">
                  <a:pos x="265" y="86"/>
                </a:cxn>
                <a:cxn ang="0">
                  <a:pos x="266" y="86"/>
                </a:cxn>
                <a:cxn ang="0">
                  <a:pos x="266" y="86"/>
                </a:cxn>
                <a:cxn ang="0">
                  <a:pos x="266" y="86"/>
                </a:cxn>
                <a:cxn ang="0">
                  <a:pos x="267" y="86"/>
                </a:cxn>
                <a:cxn ang="0">
                  <a:pos x="267" y="86"/>
                </a:cxn>
                <a:cxn ang="0">
                  <a:pos x="267" y="86"/>
                </a:cxn>
                <a:cxn ang="0">
                  <a:pos x="268" y="85"/>
                </a:cxn>
                <a:cxn ang="0">
                  <a:pos x="268" y="85"/>
                </a:cxn>
                <a:cxn ang="0">
                  <a:pos x="269" y="85"/>
                </a:cxn>
                <a:cxn ang="0">
                  <a:pos x="270" y="85"/>
                </a:cxn>
                <a:cxn ang="0">
                  <a:pos x="270" y="85"/>
                </a:cxn>
                <a:cxn ang="0">
                  <a:pos x="110" y="102"/>
                </a:cxn>
                <a:cxn ang="0">
                  <a:pos x="218" y="87"/>
                </a:cxn>
                <a:cxn ang="0">
                  <a:pos x="237" y="87"/>
                </a:cxn>
                <a:cxn ang="0">
                  <a:pos x="213" y="87"/>
                </a:cxn>
                <a:cxn ang="0">
                  <a:pos x="0" y="44"/>
                </a:cxn>
                <a:cxn ang="0">
                  <a:pos x="95" y="75"/>
                </a:cxn>
                <a:cxn ang="0">
                  <a:pos x="0" y="44"/>
                </a:cxn>
                <a:cxn ang="0">
                  <a:pos x="517" y="1"/>
                </a:cxn>
                <a:cxn ang="0">
                  <a:pos x="517" y="1"/>
                </a:cxn>
                <a:cxn ang="0">
                  <a:pos x="516" y="1"/>
                </a:cxn>
                <a:cxn ang="0">
                  <a:pos x="516" y="1"/>
                </a:cxn>
                <a:cxn ang="0">
                  <a:pos x="457" y="3"/>
                </a:cxn>
                <a:cxn ang="0">
                  <a:pos x="456" y="4"/>
                </a:cxn>
                <a:cxn ang="0">
                  <a:pos x="278" y="85"/>
                </a:cxn>
                <a:cxn ang="0">
                  <a:pos x="459" y="95"/>
                </a:cxn>
              </a:cxnLst>
              <a:rect l="0" t="0" r="r" b="b"/>
              <a:pathLst>
                <a:path w="532" h="124">
                  <a:moveTo>
                    <a:pt x="249" y="88"/>
                  </a:moveTo>
                  <a:cubicBezTo>
                    <a:pt x="263" y="98"/>
                    <a:pt x="279" y="110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79" y="110"/>
                    <a:pt x="263" y="98"/>
                    <a:pt x="249" y="88"/>
                  </a:cubicBezTo>
                  <a:moveTo>
                    <a:pt x="248" y="87"/>
                  </a:moveTo>
                  <a:cubicBezTo>
                    <a:pt x="248" y="87"/>
                    <a:pt x="249" y="88"/>
                    <a:pt x="249" y="88"/>
                  </a:cubicBezTo>
                  <a:cubicBezTo>
                    <a:pt x="249" y="88"/>
                    <a:pt x="248" y="87"/>
                    <a:pt x="248" y="87"/>
                  </a:cubicBezTo>
                  <a:moveTo>
                    <a:pt x="245" y="87"/>
                  </a:moveTo>
                  <a:cubicBezTo>
                    <a:pt x="234" y="98"/>
                    <a:pt x="222" y="110"/>
                    <a:pt x="211" y="123"/>
                  </a:cubicBezTo>
                  <a:cubicBezTo>
                    <a:pt x="211" y="123"/>
                    <a:pt x="211" y="123"/>
                    <a:pt x="211" y="123"/>
                  </a:cubicBezTo>
                  <a:cubicBezTo>
                    <a:pt x="222" y="110"/>
                    <a:pt x="234" y="98"/>
                    <a:pt x="245" y="87"/>
                  </a:cubicBezTo>
                  <a:moveTo>
                    <a:pt x="248" y="87"/>
                  </a:moveTo>
                  <a:cubicBezTo>
                    <a:pt x="248" y="87"/>
                    <a:pt x="248" y="87"/>
                    <a:pt x="248" y="87"/>
                  </a:cubicBezTo>
                  <a:cubicBezTo>
                    <a:pt x="248" y="87"/>
                    <a:pt x="248" y="87"/>
                    <a:pt x="248" y="87"/>
                  </a:cubicBezTo>
                  <a:moveTo>
                    <a:pt x="245" y="87"/>
                  </a:moveTo>
                  <a:cubicBezTo>
                    <a:pt x="245" y="87"/>
                    <a:pt x="245" y="87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moveTo>
                    <a:pt x="248" y="87"/>
                  </a:moveTo>
                  <a:cubicBezTo>
                    <a:pt x="248" y="87"/>
                    <a:pt x="248" y="87"/>
                    <a:pt x="248" y="87"/>
                  </a:cubicBezTo>
                  <a:cubicBezTo>
                    <a:pt x="248" y="87"/>
                    <a:pt x="248" y="87"/>
                    <a:pt x="248" y="87"/>
                  </a:cubicBezTo>
                  <a:moveTo>
                    <a:pt x="245" y="87"/>
                  </a:moveTo>
                  <a:cubicBezTo>
                    <a:pt x="245" y="87"/>
                    <a:pt x="245" y="87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moveTo>
                    <a:pt x="237" y="87"/>
                  </a:move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moveTo>
                    <a:pt x="238" y="87"/>
                  </a:move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8" y="87"/>
                    <a:pt x="238" y="87"/>
                  </a:cubicBezTo>
                  <a:moveTo>
                    <a:pt x="238" y="87"/>
                  </a:move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moveTo>
                    <a:pt x="239" y="87"/>
                  </a:moveTo>
                  <a:cubicBezTo>
                    <a:pt x="239" y="87"/>
                    <a:pt x="239" y="87"/>
                    <a:pt x="238" y="87"/>
                  </a:cubicBezTo>
                  <a:cubicBezTo>
                    <a:pt x="239" y="87"/>
                    <a:pt x="239" y="87"/>
                    <a:pt x="239" y="87"/>
                  </a:cubicBezTo>
                  <a:moveTo>
                    <a:pt x="246" y="87"/>
                  </a:moveTo>
                  <a:cubicBezTo>
                    <a:pt x="246" y="87"/>
                    <a:pt x="246" y="87"/>
                    <a:pt x="246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7"/>
                    <a:pt x="245" y="87"/>
                    <a:pt x="246" y="87"/>
                  </a:cubicBezTo>
                  <a:moveTo>
                    <a:pt x="246" y="87"/>
                  </a:moveTo>
                  <a:cubicBezTo>
                    <a:pt x="246" y="87"/>
                    <a:pt x="246" y="87"/>
                    <a:pt x="246" y="87"/>
                  </a:cubicBezTo>
                  <a:cubicBezTo>
                    <a:pt x="246" y="87"/>
                    <a:pt x="246" y="87"/>
                    <a:pt x="246" y="87"/>
                  </a:cubicBezTo>
                  <a:moveTo>
                    <a:pt x="247" y="86"/>
                  </a:moveTo>
                  <a:cubicBezTo>
                    <a:pt x="247" y="86"/>
                    <a:pt x="247" y="86"/>
                    <a:pt x="247" y="86"/>
                  </a:cubicBezTo>
                  <a:cubicBezTo>
                    <a:pt x="247" y="87"/>
                    <a:pt x="247" y="87"/>
                    <a:pt x="248" y="87"/>
                  </a:cubicBezTo>
                  <a:cubicBezTo>
                    <a:pt x="247" y="87"/>
                    <a:pt x="247" y="87"/>
                    <a:pt x="247" y="86"/>
                  </a:cubicBezTo>
                  <a:moveTo>
                    <a:pt x="262" y="86"/>
                  </a:moveTo>
                  <a:cubicBezTo>
                    <a:pt x="262" y="86"/>
                    <a:pt x="262" y="86"/>
                    <a:pt x="262" y="86"/>
                  </a:cubicBezTo>
                  <a:cubicBezTo>
                    <a:pt x="262" y="86"/>
                    <a:pt x="262" y="86"/>
                    <a:pt x="262" y="86"/>
                  </a:cubicBezTo>
                  <a:moveTo>
                    <a:pt x="262" y="86"/>
                  </a:moveTo>
                  <a:cubicBezTo>
                    <a:pt x="262" y="86"/>
                    <a:pt x="262" y="86"/>
                    <a:pt x="262" y="86"/>
                  </a:cubicBezTo>
                  <a:cubicBezTo>
                    <a:pt x="262" y="86"/>
                    <a:pt x="262" y="86"/>
                    <a:pt x="262" y="86"/>
                  </a:cubicBezTo>
                  <a:moveTo>
                    <a:pt x="264" y="86"/>
                  </a:moveTo>
                  <a:cubicBezTo>
                    <a:pt x="264" y="86"/>
                    <a:pt x="264" y="86"/>
                    <a:pt x="264" y="86"/>
                  </a:cubicBezTo>
                  <a:cubicBezTo>
                    <a:pt x="264" y="86"/>
                    <a:pt x="264" y="86"/>
                    <a:pt x="264" y="86"/>
                  </a:cubicBezTo>
                  <a:moveTo>
                    <a:pt x="265" y="86"/>
                  </a:moveTo>
                  <a:cubicBezTo>
                    <a:pt x="264" y="86"/>
                    <a:pt x="264" y="86"/>
                    <a:pt x="264" y="86"/>
                  </a:cubicBezTo>
                  <a:cubicBezTo>
                    <a:pt x="264" y="86"/>
                    <a:pt x="264" y="86"/>
                    <a:pt x="265" y="86"/>
                  </a:cubicBezTo>
                  <a:moveTo>
                    <a:pt x="265" y="86"/>
                  </a:moveTo>
                  <a:cubicBezTo>
                    <a:pt x="265" y="86"/>
                    <a:pt x="265" y="86"/>
                    <a:pt x="265" y="86"/>
                  </a:cubicBezTo>
                  <a:cubicBezTo>
                    <a:pt x="265" y="86"/>
                    <a:pt x="265" y="86"/>
                    <a:pt x="265" y="86"/>
                  </a:cubicBezTo>
                  <a:moveTo>
                    <a:pt x="266" y="86"/>
                  </a:moveTo>
                  <a:cubicBezTo>
                    <a:pt x="266" y="86"/>
                    <a:pt x="266" y="86"/>
                    <a:pt x="266" y="86"/>
                  </a:cubicBezTo>
                  <a:cubicBezTo>
                    <a:pt x="266" y="86"/>
                    <a:pt x="266" y="86"/>
                    <a:pt x="266" y="86"/>
                  </a:cubicBezTo>
                  <a:moveTo>
                    <a:pt x="266" y="86"/>
                  </a:moveTo>
                  <a:cubicBezTo>
                    <a:pt x="266" y="86"/>
                    <a:pt x="266" y="86"/>
                    <a:pt x="266" y="86"/>
                  </a:cubicBezTo>
                  <a:cubicBezTo>
                    <a:pt x="266" y="86"/>
                    <a:pt x="266" y="86"/>
                    <a:pt x="266" y="86"/>
                  </a:cubicBezTo>
                  <a:moveTo>
                    <a:pt x="267" y="86"/>
                  </a:moveTo>
                  <a:cubicBezTo>
                    <a:pt x="267" y="86"/>
                    <a:pt x="267" y="86"/>
                    <a:pt x="267" y="86"/>
                  </a:cubicBezTo>
                  <a:cubicBezTo>
                    <a:pt x="267" y="86"/>
                    <a:pt x="267" y="86"/>
                    <a:pt x="267" y="86"/>
                  </a:cubicBezTo>
                  <a:moveTo>
                    <a:pt x="268" y="86"/>
                  </a:moveTo>
                  <a:cubicBezTo>
                    <a:pt x="268" y="86"/>
                    <a:pt x="267" y="86"/>
                    <a:pt x="267" y="86"/>
                  </a:cubicBezTo>
                  <a:cubicBezTo>
                    <a:pt x="267" y="86"/>
                    <a:pt x="268" y="86"/>
                    <a:pt x="268" y="86"/>
                  </a:cubicBezTo>
                  <a:moveTo>
                    <a:pt x="268" y="85"/>
                  </a:moveTo>
                  <a:cubicBezTo>
                    <a:pt x="268" y="85"/>
                    <a:pt x="268" y="85"/>
                    <a:pt x="268" y="86"/>
                  </a:cubicBezTo>
                  <a:cubicBezTo>
                    <a:pt x="268" y="85"/>
                    <a:pt x="268" y="85"/>
                    <a:pt x="268" y="85"/>
                  </a:cubicBezTo>
                  <a:moveTo>
                    <a:pt x="269" y="85"/>
                  </a:moveTo>
                  <a:cubicBezTo>
                    <a:pt x="269" y="85"/>
                    <a:pt x="269" y="85"/>
                    <a:pt x="269" y="85"/>
                  </a:cubicBezTo>
                  <a:cubicBezTo>
                    <a:pt x="269" y="85"/>
                    <a:pt x="269" y="85"/>
                    <a:pt x="269" y="85"/>
                  </a:cubicBezTo>
                  <a:moveTo>
                    <a:pt x="270" y="85"/>
                  </a:moveTo>
                  <a:cubicBezTo>
                    <a:pt x="270" y="85"/>
                    <a:pt x="270" y="85"/>
                    <a:pt x="270" y="85"/>
                  </a:cubicBezTo>
                  <a:cubicBezTo>
                    <a:pt x="270" y="85"/>
                    <a:pt x="270" y="85"/>
                    <a:pt x="270" y="85"/>
                  </a:cubicBezTo>
                  <a:moveTo>
                    <a:pt x="115" y="78"/>
                  </a:moveTo>
                  <a:cubicBezTo>
                    <a:pt x="113" y="86"/>
                    <a:pt x="111" y="94"/>
                    <a:pt x="110" y="102"/>
                  </a:cubicBezTo>
                  <a:cubicBezTo>
                    <a:pt x="136" y="111"/>
                    <a:pt x="162" y="117"/>
                    <a:pt x="188" y="121"/>
                  </a:cubicBezTo>
                  <a:cubicBezTo>
                    <a:pt x="198" y="109"/>
                    <a:pt x="208" y="97"/>
                    <a:pt x="218" y="87"/>
                  </a:cubicBezTo>
                  <a:cubicBezTo>
                    <a:pt x="221" y="87"/>
                    <a:pt x="224" y="87"/>
                    <a:pt x="227" y="87"/>
                  </a:cubicBezTo>
                  <a:cubicBezTo>
                    <a:pt x="230" y="87"/>
                    <a:pt x="233" y="87"/>
                    <a:pt x="237" y="87"/>
                  </a:cubicBezTo>
                  <a:cubicBezTo>
                    <a:pt x="233" y="87"/>
                    <a:pt x="230" y="87"/>
                    <a:pt x="227" y="87"/>
                  </a:cubicBezTo>
                  <a:cubicBezTo>
                    <a:pt x="222" y="87"/>
                    <a:pt x="217" y="87"/>
                    <a:pt x="213" y="87"/>
                  </a:cubicBezTo>
                  <a:cubicBezTo>
                    <a:pt x="179" y="86"/>
                    <a:pt x="146" y="84"/>
                    <a:pt x="115" y="78"/>
                  </a:cubicBezTo>
                  <a:moveTo>
                    <a:pt x="0" y="44"/>
                  </a:moveTo>
                  <a:cubicBezTo>
                    <a:pt x="29" y="66"/>
                    <a:pt x="60" y="83"/>
                    <a:pt x="91" y="95"/>
                  </a:cubicBezTo>
                  <a:cubicBezTo>
                    <a:pt x="92" y="88"/>
                    <a:pt x="93" y="81"/>
                    <a:pt x="95" y="75"/>
                  </a:cubicBezTo>
                  <a:cubicBezTo>
                    <a:pt x="61" y="68"/>
                    <a:pt x="29" y="5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moveTo>
                    <a:pt x="532" y="0"/>
                  </a:moveTo>
                  <a:cubicBezTo>
                    <a:pt x="527" y="1"/>
                    <a:pt x="522" y="1"/>
                    <a:pt x="517" y="1"/>
                  </a:cubicBezTo>
                  <a:cubicBezTo>
                    <a:pt x="517" y="1"/>
                    <a:pt x="517" y="1"/>
                    <a:pt x="517" y="1"/>
                  </a:cubicBezTo>
                  <a:cubicBezTo>
                    <a:pt x="517" y="1"/>
                    <a:pt x="517" y="1"/>
                    <a:pt x="517" y="1"/>
                  </a:cubicBezTo>
                  <a:cubicBezTo>
                    <a:pt x="517" y="1"/>
                    <a:pt x="517" y="1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ubicBezTo>
                    <a:pt x="516" y="1"/>
                    <a:pt x="516" y="1"/>
                    <a:pt x="516" y="1"/>
                  </a:cubicBezTo>
                  <a:cubicBezTo>
                    <a:pt x="516" y="1"/>
                    <a:pt x="516" y="1"/>
                    <a:pt x="516" y="1"/>
                  </a:cubicBezTo>
                  <a:cubicBezTo>
                    <a:pt x="498" y="3"/>
                    <a:pt x="480" y="3"/>
                    <a:pt x="461" y="3"/>
                  </a:cubicBezTo>
                  <a:cubicBezTo>
                    <a:pt x="460" y="3"/>
                    <a:pt x="459" y="3"/>
                    <a:pt x="457" y="3"/>
                  </a:cubicBezTo>
                  <a:cubicBezTo>
                    <a:pt x="457" y="3"/>
                    <a:pt x="457" y="3"/>
                    <a:pt x="457" y="3"/>
                  </a:cubicBezTo>
                  <a:cubicBezTo>
                    <a:pt x="456" y="4"/>
                    <a:pt x="456" y="4"/>
                    <a:pt x="456" y="4"/>
                  </a:cubicBezTo>
                  <a:cubicBezTo>
                    <a:pt x="394" y="65"/>
                    <a:pt x="394" y="65"/>
                    <a:pt x="394" y="65"/>
                  </a:cubicBezTo>
                  <a:cubicBezTo>
                    <a:pt x="354" y="76"/>
                    <a:pt x="315" y="82"/>
                    <a:pt x="278" y="85"/>
                  </a:cubicBezTo>
                  <a:cubicBezTo>
                    <a:pt x="292" y="96"/>
                    <a:pt x="307" y="108"/>
                    <a:pt x="322" y="122"/>
                  </a:cubicBezTo>
                  <a:cubicBezTo>
                    <a:pt x="368" y="117"/>
                    <a:pt x="413" y="107"/>
                    <a:pt x="459" y="95"/>
                  </a:cubicBezTo>
                  <a:cubicBezTo>
                    <a:pt x="532" y="0"/>
                    <a:pt x="532" y="0"/>
                    <a:pt x="532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ṩ1íḋè">
              <a:extLst>
                <a:ext uri="{FF2B5EF4-FFF2-40B4-BE49-F238E27FC236}">
                  <a16:creationId xmlns:a16="http://schemas.microsoft.com/office/drawing/2014/main" id="{6F9557B1-15F6-4363-867F-BB296BD5D016}"/>
                </a:ext>
              </a:extLst>
            </p:cNvPr>
            <p:cNvSpPr/>
            <p:nvPr/>
          </p:nvSpPr>
          <p:spPr bwMode="auto">
            <a:xfrm>
              <a:off x="16662400" y="19140488"/>
              <a:ext cx="688975" cy="3651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76" y="0"/>
                </a:cxn>
                <a:cxn ang="0">
                  <a:pos x="61" y="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6" h="4">
                  <a:moveTo>
                    <a:pt x="1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60" y="1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moveTo>
                    <a:pt x="61" y="1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1" y="1"/>
                  </a:cubicBezTo>
                  <a:moveTo>
                    <a:pt x="61" y="1"/>
                  </a:move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moveTo>
                    <a:pt x="76" y="0"/>
                  </a:moveTo>
                  <a:cubicBezTo>
                    <a:pt x="71" y="1"/>
                    <a:pt x="66" y="1"/>
                    <a:pt x="61" y="1"/>
                  </a:cubicBezTo>
                  <a:cubicBezTo>
                    <a:pt x="66" y="1"/>
                    <a:pt x="71" y="1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743F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şlïďe">
              <a:extLst>
                <a:ext uri="{FF2B5EF4-FFF2-40B4-BE49-F238E27FC236}">
                  <a16:creationId xmlns:a16="http://schemas.microsoft.com/office/drawing/2014/main" id="{FE129D4C-4924-4461-8800-FF367375BF36}"/>
                </a:ext>
              </a:extLst>
            </p:cNvPr>
            <p:cNvSpPr/>
            <p:nvPr/>
          </p:nvSpPr>
          <p:spPr bwMode="auto">
            <a:xfrm>
              <a:off x="12528550" y="19177000"/>
              <a:ext cx="4133850" cy="75247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456" y="0"/>
                </a:cxn>
                <a:cxn ang="0">
                  <a:pos x="456" y="0"/>
                </a:cxn>
                <a:cxn ang="0">
                  <a:pos x="394" y="61"/>
                </a:cxn>
                <a:cxn ang="0">
                  <a:pos x="221" y="83"/>
                </a:cxn>
                <a:cxn ang="0">
                  <a:pos x="213" y="83"/>
                </a:cxn>
                <a:cxn ang="0">
                  <a:pos x="227" y="83"/>
                </a:cxn>
                <a:cxn ang="0">
                  <a:pos x="237" y="83"/>
                </a:cxn>
                <a:cxn ang="0">
                  <a:pos x="237" y="83"/>
                </a:cxn>
                <a:cxn ang="0">
                  <a:pos x="237" y="83"/>
                </a:cxn>
                <a:cxn ang="0">
                  <a:pos x="237" y="83"/>
                </a:cxn>
                <a:cxn ang="0">
                  <a:pos x="238" y="83"/>
                </a:cxn>
                <a:cxn ang="0">
                  <a:pos x="238" y="83"/>
                </a:cxn>
                <a:cxn ang="0">
                  <a:pos x="238" y="83"/>
                </a:cxn>
                <a:cxn ang="0">
                  <a:pos x="238" y="83"/>
                </a:cxn>
                <a:cxn ang="0">
                  <a:pos x="239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6" y="83"/>
                </a:cxn>
                <a:cxn ang="0">
                  <a:pos x="247" y="82"/>
                </a:cxn>
                <a:cxn ang="0">
                  <a:pos x="247" y="82"/>
                </a:cxn>
                <a:cxn ang="0">
                  <a:pos x="247" y="82"/>
                </a:cxn>
                <a:cxn ang="0">
                  <a:pos x="247" y="82"/>
                </a:cxn>
                <a:cxn ang="0">
                  <a:pos x="262" y="82"/>
                </a:cxn>
                <a:cxn ang="0">
                  <a:pos x="262" y="82"/>
                </a:cxn>
                <a:cxn ang="0">
                  <a:pos x="262" y="82"/>
                </a:cxn>
                <a:cxn ang="0">
                  <a:pos x="262" y="82"/>
                </a:cxn>
                <a:cxn ang="0">
                  <a:pos x="264" y="82"/>
                </a:cxn>
                <a:cxn ang="0">
                  <a:pos x="264" y="82"/>
                </a:cxn>
                <a:cxn ang="0">
                  <a:pos x="264" y="82"/>
                </a:cxn>
                <a:cxn ang="0">
                  <a:pos x="265" y="82"/>
                </a:cxn>
                <a:cxn ang="0">
                  <a:pos x="265" y="82"/>
                </a:cxn>
                <a:cxn ang="0">
                  <a:pos x="265" y="82"/>
                </a:cxn>
                <a:cxn ang="0">
                  <a:pos x="266" y="82"/>
                </a:cxn>
                <a:cxn ang="0">
                  <a:pos x="266" y="82"/>
                </a:cxn>
                <a:cxn ang="0">
                  <a:pos x="266" y="82"/>
                </a:cxn>
                <a:cxn ang="0">
                  <a:pos x="266" y="82"/>
                </a:cxn>
                <a:cxn ang="0">
                  <a:pos x="267" y="82"/>
                </a:cxn>
                <a:cxn ang="0">
                  <a:pos x="267" y="82"/>
                </a:cxn>
                <a:cxn ang="0">
                  <a:pos x="267" y="82"/>
                </a:cxn>
                <a:cxn ang="0">
                  <a:pos x="268" y="82"/>
                </a:cxn>
                <a:cxn ang="0">
                  <a:pos x="268" y="82"/>
                </a:cxn>
                <a:cxn ang="0">
                  <a:pos x="268" y="81"/>
                </a:cxn>
                <a:cxn ang="0">
                  <a:pos x="269" y="81"/>
                </a:cxn>
                <a:cxn ang="0">
                  <a:pos x="269" y="81"/>
                </a:cxn>
                <a:cxn ang="0">
                  <a:pos x="270" y="81"/>
                </a:cxn>
                <a:cxn ang="0">
                  <a:pos x="270" y="81"/>
                </a:cxn>
                <a:cxn ang="0">
                  <a:pos x="278" y="81"/>
                </a:cxn>
                <a:cxn ang="0">
                  <a:pos x="278" y="81"/>
                </a:cxn>
                <a:cxn ang="0">
                  <a:pos x="394" y="61"/>
                </a:cxn>
                <a:cxn ang="0">
                  <a:pos x="456" y="0"/>
                </a:cxn>
              </a:cxnLst>
              <a:rect l="0" t="0" r="r" b="b"/>
              <a:pathLst>
                <a:path w="456" h="83"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456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394" y="61"/>
                    <a:pt x="394" y="61"/>
                    <a:pt x="394" y="61"/>
                  </a:cubicBezTo>
                  <a:cubicBezTo>
                    <a:pt x="342" y="75"/>
                    <a:pt x="281" y="83"/>
                    <a:pt x="221" y="83"/>
                  </a:cubicBezTo>
                  <a:cubicBezTo>
                    <a:pt x="218" y="83"/>
                    <a:pt x="215" y="83"/>
                    <a:pt x="213" y="83"/>
                  </a:cubicBezTo>
                  <a:cubicBezTo>
                    <a:pt x="217" y="83"/>
                    <a:pt x="222" y="83"/>
                    <a:pt x="227" y="83"/>
                  </a:cubicBezTo>
                  <a:cubicBezTo>
                    <a:pt x="230" y="83"/>
                    <a:pt x="233" y="83"/>
                    <a:pt x="237" y="83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7" y="83"/>
                    <a:pt x="237" y="83"/>
                    <a:pt x="238" y="83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241" y="83"/>
                    <a:pt x="243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6" y="83"/>
                    <a:pt x="246" y="83"/>
                    <a:pt x="246" y="83"/>
                  </a:cubicBezTo>
                  <a:cubicBezTo>
                    <a:pt x="247" y="83"/>
                    <a:pt x="247" y="83"/>
                    <a:pt x="247" y="82"/>
                  </a:cubicBezTo>
                  <a:cubicBezTo>
                    <a:pt x="247" y="82"/>
                    <a:pt x="247" y="82"/>
                    <a:pt x="247" y="82"/>
                  </a:cubicBezTo>
                  <a:cubicBezTo>
                    <a:pt x="247" y="82"/>
                    <a:pt x="247" y="82"/>
                    <a:pt x="247" y="82"/>
                  </a:cubicBezTo>
                  <a:cubicBezTo>
                    <a:pt x="247" y="82"/>
                    <a:pt x="247" y="82"/>
                    <a:pt x="247" y="82"/>
                  </a:cubicBezTo>
                  <a:cubicBezTo>
                    <a:pt x="252" y="82"/>
                    <a:pt x="257" y="82"/>
                    <a:pt x="262" y="82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3" y="82"/>
                    <a:pt x="263" y="82"/>
                    <a:pt x="264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4" y="82"/>
                    <a:pt x="264" y="82"/>
                    <a:pt x="265" y="82"/>
                  </a:cubicBezTo>
                  <a:cubicBezTo>
                    <a:pt x="265" y="82"/>
                    <a:pt x="265" y="82"/>
                    <a:pt x="265" y="82"/>
                  </a:cubicBezTo>
                  <a:cubicBezTo>
                    <a:pt x="265" y="82"/>
                    <a:pt x="265" y="82"/>
                    <a:pt x="265" y="82"/>
                  </a:cubicBezTo>
                  <a:cubicBezTo>
                    <a:pt x="265" y="82"/>
                    <a:pt x="265" y="82"/>
                    <a:pt x="266" y="82"/>
                  </a:cubicBezTo>
                  <a:cubicBezTo>
                    <a:pt x="266" y="82"/>
                    <a:pt x="266" y="82"/>
                    <a:pt x="266" y="82"/>
                  </a:cubicBezTo>
                  <a:cubicBezTo>
                    <a:pt x="266" y="82"/>
                    <a:pt x="266" y="82"/>
                    <a:pt x="266" y="82"/>
                  </a:cubicBezTo>
                  <a:cubicBezTo>
                    <a:pt x="266" y="82"/>
                    <a:pt x="266" y="82"/>
                    <a:pt x="266" y="82"/>
                  </a:cubicBezTo>
                  <a:cubicBezTo>
                    <a:pt x="267" y="82"/>
                    <a:pt x="267" y="82"/>
                    <a:pt x="267" y="82"/>
                  </a:cubicBezTo>
                  <a:cubicBezTo>
                    <a:pt x="267" y="82"/>
                    <a:pt x="267" y="82"/>
                    <a:pt x="267" y="82"/>
                  </a:cubicBezTo>
                  <a:cubicBezTo>
                    <a:pt x="267" y="82"/>
                    <a:pt x="267" y="82"/>
                    <a:pt x="267" y="82"/>
                  </a:cubicBezTo>
                  <a:cubicBezTo>
                    <a:pt x="267" y="82"/>
                    <a:pt x="268" y="82"/>
                    <a:pt x="268" y="82"/>
                  </a:cubicBezTo>
                  <a:cubicBezTo>
                    <a:pt x="268" y="82"/>
                    <a:pt x="268" y="82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8" y="81"/>
                    <a:pt x="269" y="81"/>
                    <a:pt x="269" y="81"/>
                  </a:cubicBezTo>
                  <a:cubicBezTo>
                    <a:pt x="269" y="81"/>
                    <a:pt x="269" y="81"/>
                    <a:pt x="269" y="81"/>
                  </a:cubicBezTo>
                  <a:cubicBezTo>
                    <a:pt x="269" y="81"/>
                    <a:pt x="270" y="81"/>
                    <a:pt x="270" y="81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3" y="81"/>
                    <a:pt x="275" y="81"/>
                    <a:pt x="278" y="81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315" y="78"/>
                    <a:pt x="354" y="72"/>
                    <a:pt x="394" y="61"/>
                  </a:cubicBezTo>
                  <a:cubicBezTo>
                    <a:pt x="456" y="0"/>
                    <a:pt x="456" y="0"/>
                    <a:pt x="456" y="0"/>
                  </a:cubicBezTo>
                </a:path>
              </a:pathLst>
            </a:custGeom>
            <a:solidFill>
              <a:srgbClr val="F4CB8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ṧ1idè">
              <a:extLst>
                <a:ext uri="{FF2B5EF4-FFF2-40B4-BE49-F238E27FC236}">
                  <a16:creationId xmlns:a16="http://schemas.microsoft.com/office/drawing/2014/main" id="{3F57EB4E-40FE-4FD6-9AA4-F884A97EF270}"/>
                </a:ext>
              </a:extLst>
            </p:cNvPr>
            <p:cNvSpPr/>
            <p:nvPr/>
          </p:nvSpPr>
          <p:spPr bwMode="auto">
            <a:xfrm>
              <a:off x="14441488" y="19919950"/>
              <a:ext cx="760413" cy="3540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5" y="1"/>
                </a:cxn>
                <a:cxn ang="0">
                  <a:pos x="35" y="1"/>
                </a:cxn>
                <a:cxn ang="0">
                  <a:pos x="35" y="1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0" y="37"/>
                </a:cxn>
                <a:cxn ang="0">
                  <a:pos x="44" y="39"/>
                </a:cxn>
                <a:cxn ang="0">
                  <a:pos x="84" y="38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7" y="1"/>
                </a:cxn>
                <a:cxn ang="0">
                  <a:pos x="37" y="1"/>
                </a:cxn>
                <a:cxn ang="0">
                  <a:pos x="37" y="1"/>
                </a:cxn>
                <a:cxn ang="0">
                  <a:pos x="37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84" h="39">
                  <a:moveTo>
                    <a:pt x="36" y="0"/>
                  </a:moveTo>
                  <a:cubicBezTo>
                    <a:pt x="36" y="1"/>
                    <a:pt x="36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3" y="12"/>
                    <a:pt x="11" y="24"/>
                    <a:pt x="0" y="37"/>
                  </a:cubicBezTo>
                  <a:cubicBezTo>
                    <a:pt x="15" y="39"/>
                    <a:pt x="30" y="39"/>
                    <a:pt x="44" y="39"/>
                  </a:cubicBezTo>
                  <a:cubicBezTo>
                    <a:pt x="57" y="39"/>
                    <a:pt x="70" y="39"/>
                    <a:pt x="84" y="38"/>
                  </a:cubicBezTo>
                  <a:cubicBezTo>
                    <a:pt x="68" y="24"/>
                    <a:pt x="52" y="1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E2333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iṧḷîḍé">
              <a:extLst>
                <a:ext uri="{FF2B5EF4-FFF2-40B4-BE49-F238E27FC236}">
                  <a16:creationId xmlns:a16="http://schemas.microsoft.com/office/drawing/2014/main" id="{96A880EA-2432-446B-81B6-10D56B021FEA}"/>
                </a:ext>
              </a:extLst>
            </p:cNvPr>
            <p:cNvSpPr/>
            <p:nvPr/>
          </p:nvSpPr>
          <p:spPr bwMode="auto">
            <a:xfrm>
              <a:off x="13352463" y="19819938"/>
              <a:ext cx="2093913" cy="444500"/>
            </a:xfrm>
            <a:custGeom>
              <a:avLst/>
              <a:gdLst/>
              <a:ahLst/>
              <a:cxnLst>
                <a:cxn ang="0">
                  <a:pos x="148" y="12"/>
                </a:cxn>
                <a:cxn ang="0">
                  <a:pos x="147" y="12"/>
                </a:cxn>
                <a:cxn ang="0">
                  <a:pos x="147" y="12"/>
                </a:cxn>
                <a:cxn ang="0">
                  <a:pos x="146" y="12"/>
                </a:cxn>
                <a:cxn ang="0">
                  <a:pos x="146" y="12"/>
                </a:cxn>
                <a:cxn ang="0">
                  <a:pos x="127" y="12"/>
                </a:cxn>
                <a:cxn ang="0">
                  <a:pos x="120" y="48"/>
                </a:cxn>
                <a:cxn ang="0">
                  <a:pos x="154" y="12"/>
                </a:cxn>
                <a:cxn ang="0">
                  <a:pos x="154" y="12"/>
                </a:cxn>
                <a:cxn ang="0">
                  <a:pos x="154" y="12"/>
                </a:cxn>
                <a:cxn ang="0">
                  <a:pos x="155" y="12"/>
                </a:cxn>
                <a:cxn ang="0">
                  <a:pos x="179" y="10"/>
                </a:cxn>
                <a:cxn ang="0">
                  <a:pos x="178" y="10"/>
                </a:cxn>
                <a:cxn ang="0">
                  <a:pos x="177" y="10"/>
                </a:cxn>
                <a:cxn ang="0">
                  <a:pos x="177" y="11"/>
                </a:cxn>
                <a:cxn ang="0">
                  <a:pos x="176" y="11"/>
                </a:cxn>
                <a:cxn ang="0">
                  <a:pos x="175" y="11"/>
                </a:cxn>
                <a:cxn ang="0">
                  <a:pos x="175" y="11"/>
                </a:cxn>
                <a:cxn ang="0">
                  <a:pos x="174" y="11"/>
                </a:cxn>
                <a:cxn ang="0">
                  <a:pos x="174" y="11"/>
                </a:cxn>
                <a:cxn ang="0">
                  <a:pos x="173" y="11"/>
                </a:cxn>
                <a:cxn ang="0">
                  <a:pos x="171" y="11"/>
                </a:cxn>
                <a:cxn ang="0">
                  <a:pos x="171" y="11"/>
                </a:cxn>
                <a:cxn ang="0">
                  <a:pos x="156" y="11"/>
                </a:cxn>
                <a:cxn ang="0">
                  <a:pos x="157" y="12"/>
                </a:cxn>
                <a:cxn ang="0">
                  <a:pos x="157" y="12"/>
                </a:cxn>
                <a:cxn ang="0">
                  <a:pos x="157" y="12"/>
                </a:cxn>
                <a:cxn ang="0">
                  <a:pos x="158" y="13"/>
                </a:cxn>
                <a:cxn ang="0">
                  <a:pos x="204" y="49"/>
                </a:cxn>
                <a:cxn ang="0">
                  <a:pos x="187" y="10"/>
                </a:cxn>
                <a:cxn ang="0">
                  <a:pos x="4" y="0"/>
                </a:cxn>
                <a:cxn ang="0">
                  <a:pos x="19" y="27"/>
                </a:cxn>
                <a:cxn ang="0">
                  <a:pos x="4" y="0"/>
                </a:cxn>
              </a:cxnLst>
              <a:rect l="0" t="0" r="r" b="b"/>
              <a:pathLst>
                <a:path w="231" h="49">
                  <a:moveTo>
                    <a:pt x="155" y="12"/>
                  </a:moveTo>
                  <a:cubicBezTo>
                    <a:pt x="152" y="12"/>
                    <a:pt x="150" y="12"/>
                    <a:pt x="148" y="12"/>
                  </a:cubicBezTo>
                  <a:cubicBezTo>
                    <a:pt x="148" y="12"/>
                    <a:pt x="148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12"/>
                    <a:pt x="146" y="12"/>
                    <a:pt x="14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2" y="12"/>
                    <a:pt x="139" y="12"/>
                    <a:pt x="136" y="12"/>
                  </a:cubicBezTo>
                  <a:cubicBezTo>
                    <a:pt x="133" y="12"/>
                    <a:pt x="130" y="12"/>
                    <a:pt x="127" y="12"/>
                  </a:cubicBezTo>
                  <a:cubicBezTo>
                    <a:pt x="117" y="22"/>
                    <a:pt x="107" y="34"/>
                    <a:pt x="97" y="46"/>
                  </a:cubicBezTo>
                  <a:cubicBezTo>
                    <a:pt x="105" y="47"/>
                    <a:pt x="113" y="48"/>
                    <a:pt x="120" y="48"/>
                  </a:cubicBezTo>
                  <a:cubicBezTo>
                    <a:pt x="131" y="35"/>
                    <a:pt x="143" y="2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4" y="12"/>
                    <a:pt x="154" y="12"/>
                    <a:pt x="155" y="12"/>
                  </a:cubicBezTo>
                  <a:cubicBezTo>
                    <a:pt x="155" y="12"/>
                    <a:pt x="155" y="12"/>
                    <a:pt x="155" y="12"/>
                  </a:cubicBezTo>
                  <a:moveTo>
                    <a:pt x="187" y="10"/>
                  </a:moveTo>
                  <a:cubicBezTo>
                    <a:pt x="184" y="10"/>
                    <a:pt x="182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6" y="11"/>
                    <a:pt x="176" y="11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76" y="11"/>
                    <a:pt x="176" y="11"/>
                    <a:pt x="175" y="11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2" y="11"/>
                    <a:pt x="172" y="11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6" y="11"/>
                    <a:pt x="161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2"/>
                    <a:pt x="156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72" y="23"/>
                    <a:pt x="188" y="35"/>
                    <a:pt x="204" y="49"/>
                  </a:cubicBezTo>
                  <a:cubicBezTo>
                    <a:pt x="213" y="48"/>
                    <a:pt x="222" y="48"/>
                    <a:pt x="231" y="47"/>
                  </a:cubicBezTo>
                  <a:cubicBezTo>
                    <a:pt x="216" y="33"/>
                    <a:pt x="201" y="21"/>
                    <a:pt x="187" y="10"/>
                  </a:cubicBezTo>
                  <a:cubicBezTo>
                    <a:pt x="187" y="10"/>
                    <a:pt x="187" y="10"/>
                    <a:pt x="187" y="10"/>
                  </a:cubicBezTo>
                  <a:moveTo>
                    <a:pt x="4" y="0"/>
                  </a:moveTo>
                  <a:cubicBezTo>
                    <a:pt x="2" y="6"/>
                    <a:pt x="1" y="13"/>
                    <a:pt x="0" y="20"/>
                  </a:cubicBezTo>
                  <a:cubicBezTo>
                    <a:pt x="6" y="23"/>
                    <a:pt x="13" y="25"/>
                    <a:pt x="19" y="27"/>
                  </a:cubicBezTo>
                  <a:cubicBezTo>
                    <a:pt x="20" y="19"/>
                    <a:pt x="22" y="11"/>
                    <a:pt x="24" y="3"/>
                  </a:cubicBezTo>
                  <a:cubicBezTo>
                    <a:pt x="17" y="2"/>
                    <a:pt x="11" y="1"/>
                    <a:pt x="4" y="0"/>
                  </a:cubicBezTo>
                </a:path>
              </a:pathLst>
            </a:custGeom>
            <a:solidFill>
              <a:srgbClr val="958F8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ṥḷïďê">
              <a:extLst>
                <a:ext uri="{FF2B5EF4-FFF2-40B4-BE49-F238E27FC236}">
                  <a16:creationId xmlns:a16="http://schemas.microsoft.com/office/drawing/2014/main" id="{B857B2F5-9C98-4436-88DA-C2ECC853D0A2}"/>
                </a:ext>
              </a:extLst>
            </p:cNvPr>
            <p:cNvSpPr/>
            <p:nvPr/>
          </p:nvSpPr>
          <p:spPr bwMode="auto">
            <a:xfrm>
              <a:off x="18991263" y="19765963"/>
              <a:ext cx="2982913" cy="1177925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29"/>
                </a:cxn>
                <a:cxn ang="0">
                  <a:pos x="201" y="0"/>
                </a:cxn>
                <a:cxn ang="0">
                  <a:pos x="201" y="0"/>
                </a:cxn>
                <a:cxn ang="0">
                  <a:pos x="329" y="73"/>
                </a:cxn>
                <a:cxn ang="0">
                  <a:pos x="329" y="73"/>
                </a:cxn>
                <a:cxn ang="0">
                  <a:pos x="201" y="0"/>
                </a:cxn>
              </a:cxnLst>
              <a:rect l="0" t="0" r="r" b="b"/>
              <a:pathLst>
                <a:path w="329" h="130">
                  <a:moveTo>
                    <a:pt x="0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329" y="73"/>
                    <a:pt x="329" y="73"/>
                    <a:pt x="329" y="73"/>
                  </a:cubicBezTo>
                  <a:cubicBezTo>
                    <a:pt x="329" y="73"/>
                    <a:pt x="329" y="73"/>
                    <a:pt x="329" y="73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ï$ļïḓe">
              <a:extLst>
                <a:ext uri="{FF2B5EF4-FFF2-40B4-BE49-F238E27FC236}">
                  <a16:creationId xmlns:a16="http://schemas.microsoft.com/office/drawing/2014/main" id="{9AC53771-EA65-44BB-A4B5-9247FC54A71B}"/>
                </a:ext>
              </a:extLst>
            </p:cNvPr>
            <p:cNvSpPr/>
            <p:nvPr/>
          </p:nvSpPr>
          <p:spPr bwMode="auto">
            <a:xfrm>
              <a:off x="18991263" y="19765963"/>
              <a:ext cx="2982913" cy="1177925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221" y="57"/>
                </a:cxn>
                <a:cxn ang="0">
                  <a:pos x="329" y="73"/>
                </a:cxn>
                <a:cxn ang="0">
                  <a:pos x="201" y="0"/>
                </a:cxn>
              </a:cxnLst>
              <a:rect l="0" t="0" r="r" b="b"/>
              <a:pathLst>
                <a:path w="329" h="130">
                  <a:moveTo>
                    <a:pt x="201" y="0"/>
                  </a:moveTo>
                  <a:cubicBezTo>
                    <a:pt x="128" y="30"/>
                    <a:pt x="60" y="81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68" y="86"/>
                    <a:pt x="141" y="57"/>
                    <a:pt x="221" y="57"/>
                  </a:cubicBezTo>
                  <a:cubicBezTo>
                    <a:pt x="256" y="57"/>
                    <a:pt x="292" y="62"/>
                    <a:pt x="329" y="73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ḻîde">
              <a:extLst>
                <a:ext uri="{FF2B5EF4-FFF2-40B4-BE49-F238E27FC236}">
                  <a16:creationId xmlns:a16="http://schemas.microsoft.com/office/drawing/2014/main" id="{C79A822E-4E40-4246-BB05-965AEC7BAA61}"/>
                </a:ext>
              </a:extLst>
            </p:cNvPr>
            <p:cNvSpPr/>
            <p:nvPr/>
          </p:nvSpPr>
          <p:spPr bwMode="auto">
            <a:xfrm>
              <a:off x="18991263" y="19765963"/>
              <a:ext cx="1822450" cy="1169987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201" y="0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201" y="0"/>
                </a:cxn>
                <a:cxn ang="0">
                  <a:pos x="201" y="0"/>
                </a:cxn>
                <a:cxn ang="0">
                  <a:pos x="201" y="0"/>
                </a:cxn>
              </a:cxnLst>
              <a:rect l="0" t="0" r="r" b="b"/>
              <a:pathLst>
                <a:path w="201" h="129">
                  <a:moveTo>
                    <a:pt x="0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moveTo>
                    <a:pt x="201" y="0"/>
                  </a:moveTo>
                  <a:cubicBezTo>
                    <a:pt x="128" y="30"/>
                    <a:pt x="60" y="81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60" y="81"/>
                    <a:pt x="128" y="3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rgbClr val="E2333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íṣḻidé">
              <a:extLst>
                <a:ext uri="{FF2B5EF4-FFF2-40B4-BE49-F238E27FC236}">
                  <a16:creationId xmlns:a16="http://schemas.microsoft.com/office/drawing/2014/main" id="{AECDDE61-2D34-42CF-8E6D-E1841354D334}"/>
                </a:ext>
              </a:extLst>
            </p:cNvPr>
            <p:cNvSpPr/>
            <p:nvPr/>
          </p:nvSpPr>
          <p:spPr bwMode="auto">
            <a:xfrm>
              <a:off x="13679488" y="20899438"/>
              <a:ext cx="4197350" cy="1541462"/>
            </a:xfrm>
            <a:custGeom>
              <a:avLst/>
              <a:gdLst/>
              <a:ahLst/>
              <a:cxnLst>
                <a:cxn ang="0">
                  <a:pos x="182" y="143"/>
                </a:cxn>
                <a:cxn ang="0">
                  <a:pos x="238" y="170"/>
                </a:cxn>
                <a:cxn ang="0">
                  <a:pos x="208" y="118"/>
                </a:cxn>
                <a:cxn ang="0">
                  <a:pos x="141" y="99"/>
                </a:cxn>
                <a:cxn ang="0">
                  <a:pos x="299" y="124"/>
                </a:cxn>
                <a:cxn ang="0">
                  <a:pos x="299" y="124"/>
                </a:cxn>
                <a:cxn ang="0">
                  <a:pos x="299" y="124"/>
                </a:cxn>
                <a:cxn ang="0">
                  <a:pos x="298" y="124"/>
                </a:cxn>
                <a:cxn ang="0">
                  <a:pos x="298" y="124"/>
                </a:cxn>
                <a:cxn ang="0">
                  <a:pos x="297" y="124"/>
                </a:cxn>
                <a:cxn ang="0">
                  <a:pos x="295" y="124"/>
                </a:cxn>
                <a:cxn ang="0">
                  <a:pos x="295" y="124"/>
                </a:cxn>
                <a:cxn ang="0">
                  <a:pos x="295" y="124"/>
                </a:cxn>
                <a:cxn ang="0">
                  <a:pos x="294" y="124"/>
                </a:cxn>
                <a:cxn ang="0">
                  <a:pos x="294" y="124"/>
                </a:cxn>
                <a:cxn ang="0">
                  <a:pos x="293" y="124"/>
                </a:cxn>
                <a:cxn ang="0">
                  <a:pos x="293" y="124"/>
                </a:cxn>
                <a:cxn ang="0">
                  <a:pos x="293" y="124"/>
                </a:cxn>
                <a:cxn ang="0">
                  <a:pos x="292" y="124"/>
                </a:cxn>
                <a:cxn ang="0">
                  <a:pos x="292" y="124"/>
                </a:cxn>
                <a:cxn ang="0">
                  <a:pos x="291" y="124"/>
                </a:cxn>
                <a:cxn ang="0">
                  <a:pos x="290" y="124"/>
                </a:cxn>
                <a:cxn ang="0">
                  <a:pos x="290" y="124"/>
                </a:cxn>
                <a:cxn ang="0">
                  <a:pos x="289" y="124"/>
                </a:cxn>
                <a:cxn ang="0">
                  <a:pos x="289" y="124"/>
                </a:cxn>
                <a:cxn ang="0">
                  <a:pos x="289" y="124"/>
                </a:cxn>
                <a:cxn ang="0">
                  <a:pos x="288" y="124"/>
                </a:cxn>
                <a:cxn ang="0">
                  <a:pos x="288" y="124"/>
                </a:cxn>
                <a:cxn ang="0">
                  <a:pos x="288" y="124"/>
                </a:cxn>
                <a:cxn ang="0">
                  <a:pos x="287" y="124"/>
                </a:cxn>
                <a:cxn ang="0">
                  <a:pos x="287" y="124"/>
                </a:cxn>
                <a:cxn ang="0">
                  <a:pos x="286" y="124"/>
                </a:cxn>
                <a:cxn ang="0">
                  <a:pos x="285" y="124"/>
                </a:cxn>
                <a:cxn ang="0">
                  <a:pos x="285" y="124"/>
                </a:cxn>
                <a:cxn ang="0">
                  <a:pos x="285" y="124"/>
                </a:cxn>
                <a:cxn ang="0">
                  <a:pos x="284" y="124"/>
                </a:cxn>
                <a:cxn ang="0">
                  <a:pos x="284" y="124"/>
                </a:cxn>
                <a:cxn ang="0">
                  <a:pos x="283" y="124"/>
                </a:cxn>
                <a:cxn ang="0">
                  <a:pos x="283" y="124"/>
                </a:cxn>
                <a:cxn ang="0">
                  <a:pos x="283" y="124"/>
                </a:cxn>
                <a:cxn ang="0">
                  <a:pos x="282" y="124"/>
                </a:cxn>
                <a:cxn ang="0">
                  <a:pos x="282" y="124"/>
                </a:cxn>
                <a:cxn ang="0">
                  <a:pos x="281" y="124"/>
                </a:cxn>
                <a:cxn ang="0">
                  <a:pos x="281" y="124"/>
                </a:cxn>
                <a:cxn ang="0">
                  <a:pos x="213" y="118"/>
                </a:cxn>
                <a:cxn ang="0">
                  <a:pos x="463" y="84"/>
                </a:cxn>
                <a:cxn ang="0">
                  <a:pos x="9" y="35"/>
                </a:cxn>
                <a:cxn ang="0">
                  <a:pos x="9" y="35"/>
                </a:cxn>
                <a:cxn ang="0">
                  <a:pos x="0" y="49"/>
                </a:cxn>
                <a:cxn ang="0">
                  <a:pos x="179" y="146"/>
                </a:cxn>
                <a:cxn ang="0">
                  <a:pos x="104" y="84"/>
                </a:cxn>
                <a:cxn ang="0">
                  <a:pos x="102" y="83"/>
                </a:cxn>
                <a:cxn ang="0">
                  <a:pos x="101" y="82"/>
                </a:cxn>
                <a:cxn ang="0">
                  <a:pos x="32" y="0"/>
                </a:cxn>
              </a:cxnLst>
              <a:rect l="0" t="0" r="r" b="b"/>
              <a:pathLst>
                <a:path w="463" h="170">
                  <a:moveTo>
                    <a:pt x="141" y="99"/>
                  </a:moveTo>
                  <a:cubicBezTo>
                    <a:pt x="155" y="114"/>
                    <a:pt x="168" y="129"/>
                    <a:pt x="182" y="143"/>
                  </a:cubicBezTo>
                  <a:cubicBezTo>
                    <a:pt x="190" y="152"/>
                    <a:pt x="198" y="160"/>
                    <a:pt x="206" y="168"/>
                  </a:cubicBezTo>
                  <a:cubicBezTo>
                    <a:pt x="216" y="169"/>
                    <a:pt x="227" y="170"/>
                    <a:pt x="238" y="170"/>
                  </a:cubicBezTo>
                  <a:cubicBezTo>
                    <a:pt x="245" y="170"/>
                    <a:pt x="251" y="170"/>
                    <a:pt x="258" y="169"/>
                  </a:cubicBezTo>
                  <a:cubicBezTo>
                    <a:pt x="241" y="153"/>
                    <a:pt x="224" y="136"/>
                    <a:pt x="208" y="118"/>
                  </a:cubicBezTo>
                  <a:cubicBezTo>
                    <a:pt x="206" y="117"/>
                    <a:pt x="206" y="117"/>
                    <a:pt x="206" y="117"/>
                  </a:cubicBezTo>
                  <a:cubicBezTo>
                    <a:pt x="185" y="113"/>
                    <a:pt x="163" y="107"/>
                    <a:pt x="141" y="99"/>
                  </a:cubicBezTo>
                  <a:moveTo>
                    <a:pt x="463" y="84"/>
                  </a:moveTo>
                  <a:cubicBezTo>
                    <a:pt x="417" y="104"/>
                    <a:pt x="361" y="121"/>
                    <a:pt x="299" y="124"/>
                  </a:cubicBezTo>
                  <a:cubicBezTo>
                    <a:pt x="299" y="124"/>
                    <a:pt x="299" y="124"/>
                    <a:pt x="299" y="124"/>
                  </a:cubicBezTo>
                  <a:cubicBezTo>
                    <a:pt x="299" y="124"/>
                    <a:pt x="299" y="124"/>
                    <a:pt x="299" y="124"/>
                  </a:cubicBezTo>
                  <a:cubicBezTo>
                    <a:pt x="299" y="124"/>
                    <a:pt x="299" y="124"/>
                    <a:pt x="299" y="124"/>
                  </a:cubicBezTo>
                  <a:cubicBezTo>
                    <a:pt x="299" y="124"/>
                    <a:pt x="299" y="124"/>
                    <a:pt x="299" y="124"/>
                  </a:cubicBezTo>
                  <a:cubicBezTo>
                    <a:pt x="299" y="124"/>
                    <a:pt x="299" y="124"/>
                    <a:pt x="299" y="124"/>
                  </a:cubicBezTo>
                  <a:cubicBezTo>
                    <a:pt x="298" y="124"/>
                    <a:pt x="298" y="124"/>
                    <a:pt x="298" y="124"/>
                  </a:cubicBezTo>
                  <a:cubicBezTo>
                    <a:pt x="298" y="124"/>
                    <a:pt x="298" y="124"/>
                    <a:pt x="298" y="124"/>
                  </a:cubicBezTo>
                  <a:cubicBezTo>
                    <a:pt x="298" y="124"/>
                    <a:pt x="298" y="124"/>
                    <a:pt x="298" y="124"/>
                  </a:cubicBezTo>
                  <a:cubicBezTo>
                    <a:pt x="298" y="124"/>
                    <a:pt x="298" y="124"/>
                    <a:pt x="298" y="124"/>
                  </a:cubicBezTo>
                  <a:cubicBezTo>
                    <a:pt x="298" y="124"/>
                    <a:pt x="297" y="124"/>
                    <a:pt x="297" y="124"/>
                  </a:cubicBezTo>
                  <a:cubicBezTo>
                    <a:pt x="297" y="124"/>
                    <a:pt x="297" y="124"/>
                    <a:pt x="297" y="124"/>
                  </a:cubicBezTo>
                  <a:cubicBezTo>
                    <a:pt x="296" y="124"/>
                    <a:pt x="296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294" y="124"/>
                    <a:pt x="294" y="124"/>
                    <a:pt x="293" y="124"/>
                  </a:cubicBezTo>
                  <a:cubicBezTo>
                    <a:pt x="293" y="124"/>
                    <a:pt x="293" y="124"/>
                    <a:pt x="293" y="124"/>
                  </a:cubicBezTo>
                  <a:cubicBezTo>
                    <a:pt x="293" y="124"/>
                    <a:pt x="293" y="124"/>
                    <a:pt x="293" y="124"/>
                  </a:cubicBezTo>
                  <a:cubicBezTo>
                    <a:pt x="293" y="124"/>
                    <a:pt x="293" y="124"/>
                    <a:pt x="293" y="124"/>
                  </a:cubicBezTo>
                  <a:cubicBezTo>
                    <a:pt x="293" y="124"/>
                    <a:pt x="293" y="124"/>
                    <a:pt x="293" y="124"/>
                  </a:cubicBezTo>
                  <a:cubicBezTo>
                    <a:pt x="293" y="124"/>
                    <a:pt x="293" y="124"/>
                    <a:pt x="293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90" y="124"/>
                    <a:pt x="289" y="124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7" y="124"/>
                    <a:pt x="287" y="124"/>
                    <a:pt x="287" y="124"/>
                  </a:cubicBezTo>
                  <a:cubicBezTo>
                    <a:pt x="287" y="124"/>
                    <a:pt x="287" y="124"/>
                    <a:pt x="287" y="124"/>
                  </a:cubicBezTo>
                  <a:cubicBezTo>
                    <a:pt x="287" y="124"/>
                    <a:pt x="287" y="124"/>
                    <a:pt x="287" y="124"/>
                  </a:cubicBezTo>
                  <a:cubicBezTo>
                    <a:pt x="287" y="124"/>
                    <a:pt x="287" y="124"/>
                    <a:pt x="287" y="124"/>
                  </a:cubicBezTo>
                  <a:cubicBezTo>
                    <a:pt x="287" y="124"/>
                    <a:pt x="287" y="124"/>
                    <a:pt x="287" y="124"/>
                  </a:cubicBezTo>
                  <a:cubicBezTo>
                    <a:pt x="286" y="124"/>
                    <a:pt x="286" y="124"/>
                    <a:pt x="286" y="124"/>
                  </a:cubicBezTo>
                  <a:cubicBezTo>
                    <a:pt x="286" y="124"/>
                    <a:pt x="286" y="124"/>
                    <a:pt x="286" y="124"/>
                  </a:cubicBezTo>
                  <a:cubicBezTo>
                    <a:pt x="286" y="124"/>
                    <a:pt x="285" y="124"/>
                    <a:pt x="285" y="124"/>
                  </a:cubicBezTo>
                  <a:cubicBezTo>
                    <a:pt x="285" y="124"/>
                    <a:pt x="285" y="124"/>
                    <a:pt x="285" y="124"/>
                  </a:cubicBezTo>
                  <a:cubicBezTo>
                    <a:pt x="285" y="124"/>
                    <a:pt x="285" y="124"/>
                    <a:pt x="285" y="124"/>
                  </a:cubicBezTo>
                  <a:cubicBezTo>
                    <a:pt x="285" y="124"/>
                    <a:pt x="285" y="124"/>
                    <a:pt x="285" y="124"/>
                  </a:cubicBezTo>
                  <a:cubicBezTo>
                    <a:pt x="285" y="124"/>
                    <a:pt x="285" y="124"/>
                    <a:pt x="285" y="124"/>
                  </a:cubicBezTo>
                  <a:cubicBezTo>
                    <a:pt x="285" y="124"/>
                    <a:pt x="285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3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4"/>
                    <a:pt x="283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1" y="124"/>
                  </a:cubicBezTo>
                  <a:cubicBezTo>
                    <a:pt x="281" y="124"/>
                    <a:pt x="281" y="124"/>
                    <a:pt x="281" y="124"/>
                  </a:cubicBezTo>
                  <a:cubicBezTo>
                    <a:pt x="281" y="124"/>
                    <a:pt x="281" y="124"/>
                    <a:pt x="281" y="124"/>
                  </a:cubicBezTo>
                  <a:cubicBezTo>
                    <a:pt x="280" y="124"/>
                    <a:pt x="278" y="124"/>
                    <a:pt x="277" y="124"/>
                  </a:cubicBezTo>
                  <a:cubicBezTo>
                    <a:pt x="256" y="124"/>
                    <a:pt x="235" y="122"/>
                    <a:pt x="213" y="118"/>
                  </a:cubicBezTo>
                  <a:cubicBezTo>
                    <a:pt x="229" y="136"/>
                    <a:pt x="246" y="153"/>
                    <a:pt x="263" y="169"/>
                  </a:cubicBezTo>
                  <a:cubicBezTo>
                    <a:pt x="338" y="164"/>
                    <a:pt x="413" y="136"/>
                    <a:pt x="463" y="84"/>
                  </a:cubicBezTo>
                  <a:moveTo>
                    <a:pt x="32" y="0"/>
                  </a:moveTo>
                  <a:cubicBezTo>
                    <a:pt x="18" y="20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4" y="119"/>
                    <a:pt x="113" y="159"/>
                    <a:pt x="200" y="168"/>
                  </a:cubicBezTo>
                  <a:cubicBezTo>
                    <a:pt x="193" y="161"/>
                    <a:pt x="186" y="153"/>
                    <a:pt x="179" y="146"/>
                  </a:cubicBezTo>
                  <a:cubicBezTo>
                    <a:pt x="163" y="130"/>
                    <a:pt x="148" y="113"/>
                    <a:pt x="133" y="96"/>
                  </a:cubicBezTo>
                  <a:cubicBezTo>
                    <a:pt x="124" y="92"/>
                    <a:pt x="114" y="88"/>
                    <a:pt x="104" y="84"/>
                  </a:cubicBezTo>
                  <a:cubicBezTo>
                    <a:pt x="103" y="83"/>
                    <a:pt x="102" y="83"/>
                    <a:pt x="102" y="83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82"/>
                    <a:pt x="56" y="47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îsḻiḋê">
              <a:extLst>
                <a:ext uri="{FF2B5EF4-FFF2-40B4-BE49-F238E27FC236}">
                  <a16:creationId xmlns:a16="http://schemas.microsoft.com/office/drawing/2014/main" id="{6361450D-0F56-4E51-95AB-92D1F406F8ED}"/>
                </a:ext>
              </a:extLst>
            </p:cNvPr>
            <p:cNvSpPr/>
            <p:nvPr/>
          </p:nvSpPr>
          <p:spPr bwMode="auto">
            <a:xfrm>
              <a:off x="14595475" y="21642388"/>
              <a:ext cx="3281363" cy="381000"/>
            </a:xfrm>
            <a:custGeom>
              <a:avLst/>
              <a:gdLst/>
              <a:ahLst/>
              <a:cxnLst>
                <a:cxn ang="0">
                  <a:pos x="181" y="42"/>
                </a:cxn>
                <a:cxn ang="0">
                  <a:pos x="181" y="42"/>
                </a:cxn>
                <a:cxn ang="0">
                  <a:pos x="181" y="42"/>
                </a:cxn>
                <a:cxn ang="0">
                  <a:pos x="182" y="42"/>
                </a:cxn>
                <a:cxn ang="0">
                  <a:pos x="182" y="42"/>
                </a:cxn>
                <a:cxn ang="0">
                  <a:pos x="183" y="42"/>
                </a:cxn>
                <a:cxn ang="0">
                  <a:pos x="183" y="42"/>
                </a:cxn>
                <a:cxn ang="0">
                  <a:pos x="183" y="42"/>
                </a:cxn>
                <a:cxn ang="0">
                  <a:pos x="180" y="42"/>
                </a:cxn>
                <a:cxn ang="0">
                  <a:pos x="184" y="42"/>
                </a:cxn>
                <a:cxn ang="0">
                  <a:pos x="184" y="42"/>
                </a:cxn>
                <a:cxn ang="0">
                  <a:pos x="185" y="42"/>
                </a:cxn>
                <a:cxn ang="0">
                  <a:pos x="186" y="42"/>
                </a:cxn>
                <a:cxn ang="0">
                  <a:pos x="186" y="42"/>
                </a:cxn>
                <a:cxn ang="0">
                  <a:pos x="186" y="42"/>
                </a:cxn>
                <a:cxn ang="0">
                  <a:pos x="187" y="42"/>
                </a:cxn>
                <a:cxn ang="0">
                  <a:pos x="187" y="42"/>
                </a:cxn>
                <a:cxn ang="0">
                  <a:pos x="188" y="42"/>
                </a:cxn>
                <a:cxn ang="0">
                  <a:pos x="188" y="42"/>
                </a:cxn>
                <a:cxn ang="0">
                  <a:pos x="188" y="42"/>
                </a:cxn>
                <a:cxn ang="0">
                  <a:pos x="189" y="42"/>
                </a:cxn>
                <a:cxn ang="0">
                  <a:pos x="189" y="42"/>
                </a:cxn>
                <a:cxn ang="0">
                  <a:pos x="190" y="42"/>
                </a:cxn>
                <a:cxn ang="0">
                  <a:pos x="191" y="42"/>
                </a:cxn>
                <a:cxn ang="0">
                  <a:pos x="191" y="42"/>
                </a:cxn>
                <a:cxn ang="0">
                  <a:pos x="192" y="42"/>
                </a:cxn>
                <a:cxn ang="0">
                  <a:pos x="192" y="42"/>
                </a:cxn>
                <a:cxn ang="0">
                  <a:pos x="192" y="42"/>
                </a:cxn>
                <a:cxn ang="0">
                  <a:pos x="193" y="42"/>
                </a:cxn>
                <a:cxn ang="0">
                  <a:pos x="193" y="42"/>
                </a:cxn>
                <a:cxn ang="0">
                  <a:pos x="194" y="42"/>
                </a:cxn>
                <a:cxn ang="0">
                  <a:pos x="194" y="42"/>
                </a:cxn>
                <a:cxn ang="0">
                  <a:pos x="194" y="42"/>
                </a:cxn>
                <a:cxn ang="0">
                  <a:pos x="196" y="42"/>
                </a:cxn>
                <a:cxn ang="0">
                  <a:pos x="197" y="42"/>
                </a:cxn>
                <a:cxn ang="0">
                  <a:pos x="197" y="42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362" y="2"/>
                </a:cxn>
                <a:cxn ang="0">
                  <a:pos x="362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362" h="42">
                  <a:moveTo>
                    <a:pt x="181" y="42"/>
                  </a:moveTo>
                  <a:cubicBezTo>
                    <a:pt x="181" y="42"/>
                    <a:pt x="181" y="42"/>
                    <a:pt x="180" y="42"/>
                  </a:cubicBezTo>
                  <a:cubicBezTo>
                    <a:pt x="181" y="42"/>
                    <a:pt x="181" y="42"/>
                    <a:pt x="181" y="42"/>
                  </a:cubicBezTo>
                  <a:moveTo>
                    <a:pt x="181" y="42"/>
                  </a:move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moveTo>
                    <a:pt x="181" y="42"/>
                  </a:move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moveTo>
                    <a:pt x="182" y="42"/>
                  </a:moveTo>
                  <a:cubicBezTo>
                    <a:pt x="182" y="42"/>
                    <a:pt x="182" y="42"/>
                    <a:pt x="182" y="42"/>
                  </a:cubicBezTo>
                  <a:cubicBezTo>
                    <a:pt x="182" y="42"/>
                    <a:pt x="182" y="42"/>
                    <a:pt x="182" y="42"/>
                  </a:cubicBezTo>
                  <a:moveTo>
                    <a:pt x="182" y="42"/>
                  </a:moveTo>
                  <a:cubicBezTo>
                    <a:pt x="182" y="42"/>
                    <a:pt x="182" y="42"/>
                    <a:pt x="182" y="42"/>
                  </a:cubicBezTo>
                  <a:cubicBezTo>
                    <a:pt x="182" y="42"/>
                    <a:pt x="182" y="42"/>
                    <a:pt x="182" y="42"/>
                  </a:cubicBezTo>
                  <a:moveTo>
                    <a:pt x="183" y="42"/>
                  </a:moveTo>
                  <a:cubicBezTo>
                    <a:pt x="183" y="42"/>
                    <a:pt x="183" y="42"/>
                    <a:pt x="182" y="42"/>
                  </a:cubicBezTo>
                  <a:cubicBezTo>
                    <a:pt x="183" y="42"/>
                    <a:pt x="183" y="42"/>
                    <a:pt x="183" y="42"/>
                  </a:cubicBezTo>
                  <a:moveTo>
                    <a:pt x="183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2"/>
                    <a:pt x="183" y="42"/>
                    <a:pt x="183" y="42"/>
                  </a:cubicBezTo>
                  <a:moveTo>
                    <a:pt x="183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2"/>
                    <a:pt x="183" y="42"/>
                    <a:pt x="183" y="42"/>
                  </a:cubicBezTo>
                  <a:moveTo>
                    <a:pt x="176" y="42"/>
                  </a:moveTo>
                  <a:cubicBezTo>
                    <a:pt x="177" y="42"/>
                    <a:pt x="179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2"/>
                    <a:pt x="177" y="42"/>
                    <a:pt x="176" y="42"/>
                  </a:cubicBezTo>
                  <a:moveTo>
                    <a:pt x="184" y="42"/>
                  </a:moveTo>
                  <a:cubicBezTo>
                    <a:pt x="184" y="42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moveTo>
                    <a:pt x="184" y="42"/>
                  </a:moveTo>
                  <a:cubicBezTo>
                    <a:pt x="184" y="42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moveTo>
                    <a:pt x="185" y="42"/>
                  </a:moveTo>
                  <a:cubicBezTo>
                    <a:pt x="185" y="42"/>
                    <a:pt x="184" y="42"/>
                    <a:pt x="184" y="42"/>
                  </a:cubicBezTo>
                  <a:cubicBezTo>
                    <a:pt x="184" y="42"/>
                    <a:pt x="185" y="42"/>
                    <a:pt x="185" y="42"/>
                  </a:cubicBezTo>
                  <a:moveTo>
                    <a:pt x="186" y="42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5" y="42"/>
                    <a:pt x="185" y="42"/>
                    <a:pt x="186" y="42"/>
                  </a:cubicBezTo>
                  <a:moveTo>
                    <a:pt x="186" y="42"/>
                  </a:moveTo>
                  <a:cubicBezTo>
                    <a:pt x="186" y="42"/>
                    <a:pt x="186" y="42"/>
                    <a:pt x="186" y="42"/>
                  </a:cubicBezTo>
                  <a:cubicBezTo>
                    <a:pt x="186" y="42"/>
                    <a:pt x="186" y="42"/>
                    <a:pt x="186" y="42"/>
                  </a:cubicBezTo>
                  <a:moveTo>
                    <a:pt x="186" y="42"/>
                  </a:moveTo>
                  <a:cubicBezTo>
                    <a:pt x="186" y="42"/>
                    <a:pt x="186" y="42"/>
                    <a:pt x="186" y="42"/>
                  </a:cubicBezTo>
                  <a:cubicBezTo>
                    <a:pt x="186" y="42"/>
                    <a:pt x="186" y="42"/>
                    <a:pt x="186" y="42"/>
                  </a:cubicBezTo>
                  <a:moveTo>
                    <a:pt x="187" y="42"/>
                  </a:moveTo>
                  <a:cubicBezTo>
                    <a:pt x="187" y="42"/>
                    <a:pt x="187" y="42"/>
                    <a:pt x="187" y="42"/>
                  </a:cubicBezTo>
                  <a:cubicBezTo>
                    <a:pt x="187" y="42"/>
                    <a:pt x="187" y="42"/>
                    <a:pt x="187" y="42"/>
                  </a:cubicBezTo>
                  <a:moveTo>
                    <a:pt x="187" y="42"/>
                  </a:moveTo>
                  <a:cubicBezTo>
                    <a:pt x="187" y="42"/>
                    <a:pt x="187" y="42"/>
                    <a:pt x="187" y="42"/>
                  </a:cubicBezTo>
                  <a:cubicBezTo>
                    <a:pt x="187" y="42"/>
                    <a:pt x="187" y="42"/>
                    <a:pt x="187" y="42"/>
                  </a:cubicBezTo>
                  <a:moveTo>
                    <a:pt x="188" y="42"/>
                  </a:moveTo>
                  <a:cubicBezTo>
                    <a:pt x="187" y="42"/>
                    <a:pt x="187" y="42"/>
                    <a:pt x="187" y="42"/>
                  </a:cubicBezTo>
                  <a:cubicBezTo>
                    <a:pt x="187" y="42"/>
                    <a:pt x="187" y="42"/>
                    <a:pt x="188" y="42"/>
                  </a:cubicBezTo>
                  <a:moveTo>
                    <a:pt x="188" y="42"/>
                  </a:moveTo>
                  <a:cubicBezTo>
                    <a:pt x="188" y="42"/>
                    <a:pt x="188" y="42"/>
                    <a:pt x="188" y="42"/>
                  </a:cubicBezTo>
                  <a:cubicBezTo>
                    <a:pt x="188" y="42"/>
                    <a:pt x="188" y="42"/>
                    <a:pt x="188" y="42"/>
                  </a:cubicBezTo>
                  <a:moveTo>
                    <a:pt x="188" y="42"/>
                  </a:moveTo>
                  <a:cubicBezTo>
                    <a:pt x="188" y="42"/>
                    <a:pt x="188" y="42"/>
                    <a:pt x="188" y="42"/>
                  </a:cubicBezTo>
                  <a:cubicBezTo>
                    <a:pt x="188" y="42"/>
                    <a:pt x="188" y="42"/>
                    <a:pt x="188" y="42"/>
                  </a:cubicBezTo>
                  <a:moveTo>
                    <a:pt x="189" y="42"/>
                  </a:moveTo>
                  <a:cubicBezTo>
                    <a:pt x="189" y="42"/>
                    <a:pt x="189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moveTo>
                    <a:pt x="189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89" y="42"/>
                  </a:cubicBezTo>
                  <a:moveTo>
                    <a:pt x="190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2"/>
                  </a:cubicBezTo>
                  <a:moveTo>
                    <a:pt x="191" y="42"/>
                  </a:moveTo>
                  <a:cubicBezTo>
                    <a:pt x="190" y="42"/>
                    <a:pt x="190" y="42"/>
                    <a:pt x="190" y="42"/>
                  </a:cubicBezTo>
                  <a:cubicBezTo>
                    <a:pt x="190" y="42"/>
                    <a:pt x="190" y="42"/>
                    <a:pt x="191" y="42"/>
                  </a:cubicBezTo>
                  <a:moveTo>
                    <a:pt x="191" y="42"/>
                  </a:move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moveTo>
                    <a:pt x="192" y="42"/>
                  </a:move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2" y="42"/>
                  </a:cubicBezTo>
                  <a:moveTo>
                    <a:pt x="192" y="42"/>
                  </a:move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moveTo>
                    <a:pt x="192" y="42"/>
                  </a:move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moveTo>
                    <a:pt x="193" y="42"/>
                  </a:moveTo>
                  <a:cubicBezTo>
                    <a:pt x="193" y="42"/>
                    <a:pt x="193" y="42"/>
                    <a:pt x="192" y="42"/>
                  </a:cubicBezTo>
                  <a:cubicBezTo>
                    <a:pt x="193" y="42"/>
                    <a:pt x="193" y="42"/>
                    <a:pt x="193" y="42"/>
                  </a:cubicBezTo>
                  <a:moveTo>
                    <a:pt x="193" y="42"/>
                  </a:move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3" y="42"/>
                  </a:cubicBezTo>
                  <a:moveTo>
                    <a:pt x="194" y="42"/>
                  </a:move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4" y="42"/>
                  </a:cubicBezTo>
                  <a:moveTo>
                    <a:pt x="194" y="42"/>
                  </a:moveTo>
                  <a:cubicBezTo>
                    <a:pt x="194" y="42"/>
                    <a:pt x="194" y="42"/>
                    <a:pt x="194" y="42"/>
                  </a:cubicBezTo>
                  <a:cubicBezTo>
                    <a:pt x="194" y="42"/>
                    <a:pt x="194" y="42"/>
                    <a:pt x="194" y="42"/>
                  </a:cubicBezTo>
                  <a:moveTo>
                    <a:pt x="194" y="42"/>
                  </a:moveTo>
                  <a:cubicBezTo>
                    <a:pt x="194" y="42"/>
                    <a:pt x="194" y="42"/>
                    <a:pt x="194" y="42"/>
                  </a:cubicBezTo>
                  <a:cubicBezTo>
                    <a:pt x="194" y="42"/>
                    <a:pt x="194" y="42"/>
                    <a:pt x="194" y="42"/>
                  </a:cubicBezTo>
                  <a:moveTo>
                    <a:pt x="196" y="42"/>
                  </a:moveTo>
                  <a:cubicBezTo>
                    <a:pt x="195" y="42"/>
                    <a:pt x="195" y="42"/>
                    <a:pt x="194" y="42"/>
                  </a:cubicBezTo>
                  <a:cubicBezTo>
                    <a:pt x="195" y="42"/>
                    <a:pt x="195" y="42"/>
                    <a:pt x="196" y="42"/>
                  </a:cubicBezTo>
                  <a:moveTo>
                    <a:pt x="197" y="42"/>
                  </a:moveTo>
                  <a:cubicBezTo>
                    <a:pt x="197" y="42"/>
                    <a:pt x="196" y="42"/>
                    <a:pt x="196" y="42"/>
                  </a:cubicBezTo>
                  <a:cubicBezTo>
                    <a:pt x="196" y="42"/>
                    <a:pt x="197" y="42"/>
                    <a:pt x="197" y="42"/>
                  </a:cubicBezTo>
                  <a:moveTo>
                    <a:pt x="197" y="42"/>
                  </a:move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moveTo>
                    <a:pt x="198" y="42"/>
                  </a:move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8" y="42"/>
                  </a:cubicBezTo>
                  <a:moveTo>
                    <a:pt x="198" y="42"/>
                  </a:moveTo>
                  <a:cubicBezTo>
                    <a:pt x="198" y="42"/>
                    <a:pt x="198" y="42"/>
                    <a:pt x="198" y="42"/>
                  </a:cubicBezTo>
                  <a:cubicBezTo>
                    <a:pt x="198" y="42"/>
                    <a:pt x="198" y="42"/>
                    <a:pt x="198" y="42"/>
                  </a:cubicBezTo>
                  <a:moveTo>
                    <a:pt x="198" y="42"/>
                  </a:moveTo>
                  <a:cubicBezTo>
                    <a:pt x="198" y="42"/>
                    <a:pt x="198" y="42"/>
                    <a:pt x="198" y="42"/>
                  </a:cubicBezTo>
                  <a:cubicBezTo>
                    <a:pt x="198" y="42"/>
                    <a:pt x="198" y="42"/>
                    <a:pt x="198" y="42"/>
                  </a:cubicBezTo>
                  <a:moveTo>
                    <a:pt x="362" y="2"/>
                  </a:moveTo>
                  <a:cubicBezTo>
                    <a:pt x="316" y="22"/>
                    <a:pt x="260" y="39"/>
                    <a:pt x="198" y="42"/>
                  </a:cubicBezTo>
                  <a:cubicBezTo>
                    <a:pt x="260" y="39"/>
                    <a:pt x="316" y="22"/>
                    <a:pt x="362" y="2"/>
                  </a:cubicBezTo>
                  <a:cubicBezTo>
                    <a:pt x="362" y="2"/>
                    <a:pt x="362" y="2"/>
                    <a:pt x="362" y="2"/>
                  </a:cubicBezTo>
                  <a:moveTo>
                    <a:pt x="1" y="1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2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333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íš1íḓé">
              <a:extLst>
                <a:ext uri="{FF2B5EF4-FFF2-40B4-BE49-F238E27FC236}">
                  <a16:creationId xmlns:a16="http://schemas.microsoft.com/office/drawing/2014/main" id="{2175F08E-CE64-485C-A139-6DF03F7129A9}"/>
                </a:ext>
              </a:extLst>
            </p:cNvPr>
            <p:cNvSpPr/>
            <p:nvPr/>
          </p:nvSpPr>
          <p:spPr bwMode="auto">
            <a:xfrm>
              <a:off x="13679488" y="21216938"/>
              <a:ext cx="80963" cy="12700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8F8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îś1íďé">
              <a:extLst>
                <a:ext uri="{FF2B5EF4-FFF2-40B4-BE49-F238E27FC236}">
                  <a16:creationId xmlns:a16="http://schemas.microsoft.com/office/drawing/2014/main" id="{31215920-F7C2-4EF2-BFDC-5D80BBCC1258}"/>
                </a:ext>
              </a:extLst>
            </p:cNvPr>
            <p:cNvSpPr/>
            <p:nvPr/>
          </p:nvSpPr>
          <p:spPr bwMode="auto">
            <a:xfrm>
              <a:off x="14884400" y="21769388"/>
              <a:ext cx="1179513" cy="661987"/>
            </a:xfrm>
            <a:custGeom>
              <a:avLst/>
              <a:gdLst/>
              <a:ahLst/>
              <a:cxnLst>
                <a:cxn ang="0">
                  <a:pos x="73" y="21"/>
                </a:cxn>
                <a:cxn ang="0">
                  <a:pos x="75" y="22"/>
                </a:cxn>
                <a:cxn ang="0">
                  <a:pos x="125" y="73"/>
                </a:cxn>
                <a:cxn ang="0">
                  <a:pos x="130" y="73"/>
                </a:cxn>
                <a:cxn ang="0">
                  <a:pos x="80" y="22"/>
                </a:cxn>
                <a:cxn ang="0">
                  <a:pos x="73" y="21"/>
                </a:cxn>
                <a:cxn ang="0">
                  <a:pos x="0" y="0"/>
                </a:cxn>
                <a:cxn ang="0">
                  <a:pos x="46" y="50"/>
                </a:cxn>
                <a:cxn ang="0">
                  <a:pos x="67" y="72"/>
                </a:cxn>
                <a:cxn ang="0">
                  <a:pos x="73" y="72"/>
                </a:cxn>
                <a:cxn ang="0">
                  <a:pos x="49" y="47"/>
                </a:cxn>
                <a:cxn ang="0">
                  <a:pos x="8" y="3"/>
                </a:cxn>
                <a:cxn ang="0">
                  <a:pos x="0" y="0"/>
                </a:cxn>
              </a:cxnLst>
              <a:rect l="0" t="0" r="r" b="b"/>
              <a:pathLst>
                <a:path w="130" h="73">
                  <a:moveTo>
                    <a:pt x="73" y="21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91" y="40"/>
                    <a:pt x="108" y="57"/>
                    <a:pt x="125" y="73"/>
                  </a:cubicBezTo>
                  <a:cubicBezTo>
                    <a:pt x="127" y="73"/>
                    <a:pt x="128" y="73"/>
                    <a:pt x="130" y="73"/>
                  </a:cubicBezTo>
                  <a:cubicBezTo>
                    <a:pt x="113" y="57"/>
                    <a:pt x="96" y="40"/>
                    <a:pt x="80" y="22"/>
                  </a:cubicBezTo>
                  <a:cubicBezTo>
                    <a:pt x="78" y="22"/>
                    <a:pt x="76" y="22"/>
                    <a:pt x="73" y="21"/>
                  </a:cubicBezTo>
                  <a:moveTo>
                    <a:pt x="0" y="0"/>
                  </a:moveTo>
                  <a:cubicBezTo>
                    <a:pt x="15" y="17"/>
                    <a:pt x="30" y="34"/>
                    <a:pt x="46" y="50"/>
                  </a:cubicBezTo>
                  <a:cubicBezTo>
                    <a:pt x="53" y="57"/>
                    <a:pt x="60" y="65"/>
                    <a:pt x="67" y="72"/>
                  </a:cubicBezTo>
                  <a:cubicBezTo>
                    <a:pt x="69" y="72"/>
                    <a:pt x="71" y="72"/>
                    <a:pt x="73" y="72"/>
                  </a:cubicBezTo>
                  <a:cubicBezTo>
                    <a:pt x="65" y="64"/>
                    <a:pt x="57" y="56"/>
                    <a:pt x="49" y="47"/>
                  </a:cubicBezTo>
                  <a:cubicBezTo>
                    <a:pt x="35" y="33"/>
                    <a:pt x="22" y="18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958F8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ṡḻïḑé">
              <a:extLst>
                <a:ext uri="{FF2B5EF4-FFF2-40B4-BE49-F238E27FC236}">
                  <a16:creationId xmlns:a16="http://schemas.microsoft.com/office/drawing/2014/main" id="{735F2E7B-07CA-4114-BDFD-D017637D86CB}"/>
                </a:ext>
              </a:extLst>
            </p:cNvPr>
            <p:cNvSpPr/>
            <p:nvPr/>
          </p:nvSpPr>
          <p:spPr bwMode="auto">
            <a:xfrm>
              <a:off x="21964650" y="25441275"/>
              <a:ext cx="1588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B443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ṥļîḋê">
              <a:extLst>
                <a:ext uri="{FF2B5EF4-FFF2-40B4-BE49-F238E27FC236}">
                  <a16:creationId xmlns:a16="http://schemas.microsoft.com/office/drawing/2014/main" id="{91A14CD2-A5F6-4692-98F7-0EEAF9FF3910}"/>
                </a:ext>
              </a:extLst>
            </p:cNvPr>
            <p:cNvSpPr/>
            <p:nvPr/>
          </p:nvSpPr>
          <p:spPr bwMode="auto">
            <a:xfrm>
              <a:off x="19010313" y="21505863"/>
              <a:ext cx="3098800" cy="42164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49" y="80"/>
                </a:cxn>
                <a:cxn ang="0">
                  <a:pos x="68" y="89"/>
                </a:cxn>
                <a:cxn ang="0">
                  <a:pos x="293" y="199"/>
                </a:cxn>
                <a:cxn ang="0">
                  <a:pos x="270" y="465"/>
                </a:cxn>
                <a:cxn ang="0">
                  <a:pos x="326" y="434"/>
                </a:cxn>
                <a:cxn ang="0">
                  <a:pos x="326" y="434"/>
                </a:cxn>
                <a:cxn ang="0">
                  <a:pos x="342" y="158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2" y="0"/>
                </a:cxn>
              </a:cxnLst>
              <a:rect l="0" t="0" r="r" b="b"/>
              <a:pathLst>
                <a:path w="342" h="46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1"/>
                    <a:pt x="21" y="63"/>
                    <a:pt x="49" y="80"/>
                  </a:cubicBezTo>
                  <a:cubicBezTo>
                    <a:pt x="55" y="84"/>
                    <a:pt x="61" y="87"/>
                    <a:pt x="68" y="8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70" y="465"/>
                    <a:pt x="270" y="465"/>
                    <a:pt x="270" y="465"/>
                  </a:cubicBezTo>
                  <a:cubicBezTo>
                    <a:pt x="277" y="457"/>
                    <a:pt x="319" y="441"/>
                    <a:pt x="326" y="434"/>
                  </a:cubicBezTo>
                  <a:cubicBezTo>
                    <a:pt x="326" y="434"/>
                    <a:pt x="326" y="434"/>
                    <a:pt x="326" y="434"/>
                  </a:cubicBezTo>
                  <a:cubicBezTo>
                    <a:pt x="342" y="158"/>
                    <a:pt x="342" y="158"/>
                    <a:pt x="342" y="158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4" y="65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28" y="56"/>
                    <a:pt x="10" y="31"/>
                    <a:pt x="2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ïṩľidé">
              <a:extLst>
                <a:ext uri="{FF2B5EF4-FFF2-40B4-BE49-F238E27FC236}">
                  <a16:creationId xmlns:a16="http://schemas.microsoft.com/office/drawing/2014/main" id="{982C4C21-5D7A-4040-9735-A81E0E3CBEA5}"/>
                </a:ext>
              </a:extLst>
            </p:cNvPr>
            <p:cNvSpPr/>
            <p:nvPr/>
          </p:nvSpPr>
          <p:spPr bwMode="auto">
            <a:xfrm>
              <a:off x="19027775" y="21505863"/>
              <a:ext cx="3081338" cy="1433512"/>
            </a:xfrm>
            <a:custGeom>
              <a:avLst/>
              <a:gdLst/>
              <a:ahLst/>
              <a:cxnLst>
                <a:cxn ang="0">
                  <a:pos x="53" y="65"/>
                </a:cxn>
                <a:cxn ang="0">
                  <a:pos x="53" y="65"/>
                </a:cxn>
                <a:cxn ang="0">
                  <a:pos x="340" y="158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3" y="65"/>
                </a:cxn>
                <a:cxn ang="0">
                  <a:pos x="52" y="65"/>
                </a:cxn>
                <a:cxn ang="0">
                  <a:pos x="53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52" y="6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2" y="65"/>
                </a:cxn>
                <a:cxn ang="0">
                  <a:pos x="0" y="0"/>
                </a:cxn>
              </a:cxnLst>
              <a:rect l="0" t="0" r="r" b="b"/>
              <a:pathLst>
                <a:path w="340" h="158">
                  <a:moveTo>
                    <a:pt x="53" y="65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340" y="158"/>
                    <a:pt x="340" y="158"/>
                    <a:pt x="340" y="158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moveTo>
                    <a:pt x="53" y="65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moveTo>
                    <a:pt x="53" y="65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moveTo>
                    <a:pt x="52" y="65"/>
                  </a:moveTo>
                  <a:cubicBezTo>
                    <a:pt x="52" y="65"/>
                    <a:pt x="53" y="65"/>
                    <a:pt x="53" y="65"/>
                  </a:cubicBezTo>
                  <a:cubicBezTo>
                    <a:pt x="53" y="65"/>
                    <a:pt x="52" y="65"/>
                    <a:pt x="52" y="65"/>
                  </a:cubicBezTo>
                  <a:moveTo>
                    <a:pt x="52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5"/>
                    <a:pt x="52" y="65"/>
                  </a:cubicBezTo>
                  <a:moveTo>
                    <a:pt x="52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5"/>
                    <a:pt x="52" y="6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31"/>
                    <a:pt x="26" y="56"/>
                    <a:pt x="52" y="65"/>
                  </a:cubicBezTo>
                  <a:cubicBezTo>
                    <a:pt x="26" y="56"/>
                    <a:pt x="8" y="31"/>
                    <a:pt x="0" y="0"/>
                  </a:cubicBezTo>
                </a:path>
              </a:pathLst>
            </a:custGeom>
            <a:solidFill>
              <a:srgbClr val="F4EEE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ïš1îḍê">
              <a:extLst>
                <a:ext uri="{FF2B5EF4-FFF2-40B4-BE49-F238E27FC236}">
                  <a16:creationId xmlns:a16="http://schemas.microsoft.com/office/drawing/2014/main" id="{5F60516F-0306-430B-B049-159FFE794D4F}"/>
                </a:ext>
              </a:extLst>
            </p:cNvPr>
            <p:cNvSpPr/>
            <p:nvPr/>
          </p:nvSpPr>
          <p:spPr bwMode="auto">
            <a:xfrm>
              <a:off x="20813713" y="16529050"/>
              <a:ext cx="14476413" cy="7316787"/>
            </a:xfrm>
            <a:custGeom>
              <a:avLst/>
              <a:gdLst/>
              <a:ahLst/>
              <a:cxnLst>
                <a:cxn ang="0">
                  <a:pos x="65" y="394"/>
                </a:cxn>
                <a:cxn ang="0">
                  <a:pos x="700" y="504"/>
                </a:cxn>
                <a:cxn ang="0">
                  <a:pos x="1248" y="647"/>
                </a:cxn>
                <a:cxn ang="0">
                  <a:pos x="1435" y="807"/>
                </a:cxn>
                <a:cxn ang="0">
                  <a:pos x="1465" y="510"/>
                </a:cxn>
                <a:cxn ang="0">
                  <a:pos x="1597" y="222"/>
                </a:cxn>
                <a:cxn ang="0">
                  <a:pos x="763" y="183"/>
                </a:cxn>
                <a:cxn ang="0">
                  <a:pos x="311" y="263"/>
                </a:cxn>
                <a:cxn ang="0">
                  <a:pos x="203" y="343"/>
                </a:cxn>
                <a:cxn ang="0">
                  <a:pos x="0" y="357"/>
                </a:cxn>
                <a:cxn ang="0">
                  <a:pos x="65" y="394"/>
                </a:cxn>
              </a:cxnLst>
              <a:rect l="0" t="0" r="r" b="b"/>
              <a:pathLst>
                <a:path w="1597" h="807">
                  <a:moveTo>
                    <a:pt x="65" y="394"/>
                  </a:moveTo>
                  <a:cubicBezTo>
                    <a:pt x="158" y="439"/>
                    <a:pt x="357" y="506"/>
                    <a:pt x="700" y="504"/>
                  </a:cubicBezTo>
                  <a:cubicBezTo>
                    <a:pt x="948" y="502"/>
                    <a:pt x="1128" y="573"/>
                    <a:pt x="1248" y="647"/>
                  </a:cubicBezTo>
                  <a:cubicBezTo>
                    <a:pt x="1376" y="725"/>
                    <a:pt x="1435" y="807"/>
                    <a:pt x="1435" y="807"/>
                  </a:cubicBezTo>
                  <a:cubicBezTo>
                    <a:pt x="1435" y="807"/>
                    <a:pt x="1501" y="687"/>
                    <a:pt x="1465" y="510"/>
                  </a:cubicBezTo>
                  <a:cubicBezTo>
                    <a:pt x="1429" y="333"/>
                    <a:pt x="1597" y="222"/>
                    <a:pt x="1597" y="222"/>
                  </a:cubicBezTo>
                  <a:cubicBezTo>
                    <a:pt x="1597" y="222"/>
                    <a:pt x="1228" y="0"/>
                    <a:pt x="763" y="183"/>
                  </a:cubicBezTo>
                  <a:cubicBezTo>
                    <a:pt x="571" y="259"/>
                    <a:pt x="421" y="272"/>
                    <a:pt x="311" y="263"/>
                  </a:cubicBezTo>
                  <a:cubicBezTo>
                    <a:pt x="275" y="287"/>
                    <a:pt x="227" y="321"/>
                    <a:pt x="203" y="343"/>
                  </a:cubicBezTo>
                  <a:cubicBezTo>
                    <a:pt x="133" y="320"/>
                    <a:pt x="65" y="330"/>
                    <a:pt x="0" y="357"/>
                  </a:cubicBezTo>
                  <a:lnTo>
                    <a:pt x="65" y="394"/>
                  </a:lnTo>
                  <a:close/>
                </a:path>
              </a:pathLst>
            </a:custGeom>
            <a:solidFill>
              <a:srgbClr val="EA2F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śļidê">
              <a:extLst>
                <a:ext uri="{FF2B5EF4-FFF2-40B4-BE49-F238E27FC236}">
                  <a16:creationId xmlns:a16="http://schemas.microsoft.com/office/drawing/2014/main" id="{864646B1-CF14-4CDC-B819-987E7082595B}"/>
                </a:ext>
              </a:extLst>
            </p:cNvPr>
            <p:cNvSpPr/>
            <p:nvPr/>
          </p:nvSpPr>
          <p:spPr bwMode="auto">
            <a:xfrm>
              <a:off x="20813713" y="18913475"/>
              <a:ext cx="11503025" cy="7388225"/>
            </a:xfrm>
            <a:custGeom>
              <a:avLst/>
              <a:gdLst/>
              <a:ahLst/>
              <a:cxnLst>
                <a:cxn ang="0">
                  <a:pos x="700" y="241"/>
                </a:cxn>
                <a:cxn ang="0">
                  <a:pos x="65" y="131"/>
                </a:cxn>
                <a:cxn ang="0">
                  <a:pos x="361" y="302"/>
                </a:cxn>
                <a:cxn ang="0">
                  <a:pos x="350" y="480"/>
                </a:cxn>
                <a:cxn ang="0">
                  <a:pos x="407" y="505"/>
                </a:cxn>
                <a:cxn ang="0">
                  <a:pos x="750" y="757"/>
                </a:cxn>
                <a:cxn ang="0">
                  <a:pos x="964" y="815"/>
                </a:cxn>
                <a:cxn ang="0">
                  <a:pos x="1089" y="644"/>
                </a:cxn>
                <a:cxn ang="0">
                  <a:pos x="1248" y="384"/>
                </a:cxn>
                <a:cxn ang="0">
                  <a:pos x="700" y="241"/>
                </a:cxn>
                <a:cxn ang="0">
                  <a:pos x="0" y="94"/>
                </a:cxn>
                <a:cxn ang="0">
                  <a:pos x="46" y="120"/>
                </a:cxn>
                <a:cxn ang="0">
                  <a:pos x="191" y="118"/>
                </a:cxn>
                <a:cxn ang="0">
                  <a:pos x="214" y="125"/>
                </a:cxn>
                <a:cxn ang="0">
                  <a:pos x="231" y="109"/>
                </a:cxn>
                <a:cxn ang="0">
                  <a:pos x="294" y="60"/>
                </a:cxn>
                <a:cxn ang="0">
                  <a:pos x="381" y="2"/>
                </a:cxn>
                <a:cxn ang="0">
                  <a:pos x="311" y="0"/>
                </a:cxn>
                <a:cxn ang="0">
                  <a:pos x="203" y="80"/>
                </a:cxn>
                <a:cxn ang="0">
                  <a:pos x="0" y="94"/>
                </a:cxn>
              </a:cxnLst>
              <a:rect l="0" t="0" r="r" b="b"/>
              <a:pathLst>
                <a:path w="1269" h="815">
                  <a:moveTo>
                    <a:pt x="700" y="241"/>
                  </a:moveTo>
                  <a:cubicBezTo>
                    <a:pt x="357" y="243"/>
                    <a:pt x="158" y="176"/>
                    <a:pt x="65" y="131"/>
                  </a:cubicBezTo>
                  <a:cubicBezTo>
                    <a:pt x="361" y="302"/>
                    <a:pt x="361" y="302"/>
                    <a:pt x="361" y="302"/>
                  </a:cubicBezTo>
                  <a:cubicBezTo>
                    <a:pt x="350" y="480"/>
                    <a:pt x="350" y="480"/>
                    <a:pt x="350" y="480"/>
                  </a:cubicBezTo>
                  <a:cubicBezTo>
                    <a:pt x="367" y="486"/>
                    <a:pt x="386" y="495"/>
                    <a:pt x="407" y="505"/>
                  </a:cubicBezTo>
                  <a:cubicBezTo>
                    <a:pt x="522" y="565"/>
                    <a:pt x="680" y="688"/>
                    <a:pt x="750" y="757"/>
                  </a:cubicBezTo>
                  <a:cubicBezTo>
                    <a:pt x="750" y="757"/>
                    <a:pt x="846" y="782"/>
                    <a:pt x="964" y="815"/>
                  </a:cubicBezTo>
                  <a:cubicBezTo>
                    <a:pt x="978" y="760"/>
                    <a:pt x="1012" y="697"/>
                    <a:pt x="1089" y="644"/>
                  </a:cubicBezTo>
                  <a:cubicBezTo>
                    <a:pt x="1269" y="521"/>
                    <a:pt x="1248" y="384"/>
                    <a:pt x="1248" y="384"/>
                  </a:cubicBezTo>
                  <a:cubicBezTo>
                    <a:pt x="1128" y="310"/>
                    <a:pt x="948" y="239"/>
                    <a:pt x="700" y="241"/>
                  </a:cubicBezTo>
                  <a:close/>
                  <a:moveTo>
                    <a:pt x="0" y="94"/>
                  </a:moveTo>
                  <a:cubicBezTo>
                    <a:pt x="46" y="120"/>
                    <a:pt x="46" y="120"/>
                    <a:pt x="46" y="120"/>
                  </a:cubicBezTo>
                  <a:cubicBezTo>
                    <a:pt x="93" y="105"/>
                    <a:pt x="142" y="102"/>
                    <a:pt x="191" y="118"/>
                  </a:cubicBezTo>
                  <a:cubicBezTo>
                    <a:pt x="214" y="125"/>
                    <a:pt x="214" y="125"/>
                    <a:pt x="214" y="125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49" y="91"/>
                    <a:pt x="273" y="75"/>
                    <a:pt x="294" y="60"/>
                  </a:cubicBezTo>
                  <a:cubicBezTo>
                    <a:pt x="322" y="40"/>
                    <a:pt x="351" y="21"/>
                    <a:pt x="381" y="2"/>
                  </a:cubicBezTo>
                  <a:cubicBezTo>
                    <a:pt x="356" y="3"/>
                    <a:pt x="333" y="2"/>
                    <a:pt x="311" y="0"/>
                  </a:cubicBezTo>
                  <a:cubicBezTo>
                    <a:pt x="275" y="24"/>
                    <a:pt x="227" y="58"/>
                    <a:pt x="203" y="80"/>
                  </a:cubicBezTo>
                  <a:cubicBezTo>
                    <a:pt x="133" y="57"/>
                    <a:pt x="65" y="67"/>
                    <a:pt x="0" y="94"/>
                  </a:cubicBezTo>
                  <a:close/>
                </a:path>
              </a:pathLst>
            </a:custGeom>
            <a:solidFill>
              <a:srgbClr val="AF39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şḷiḑé">
              <a:extLst>
                <a:ext uri="{FF2B5EF4-FFF2-40B4-BE49-F238E27FC236}">
                  <a16:creationId xmlns:a16="http://schemas.microsoft.com/office/drawing/2014/main" id="{9BFCCD98-D8FB-437B-B54D-1918BD367F79}"/>
                </a:ext>
              </a:extLst>
            </p:cNvPr>
            <p:cNvSpPr/>
            <p:nvPr/>
          </p:nvSpPr>
          <p:spPr bwMode="auto">
            <a:xfrm>
              <a:off x="17332325" y="26954163"/>
              <a:ext cx="8431213" cy="6445250"/>
            </a:xfrm>
            <a:custGeom>
              <a:avLst/>
              <a:gdLst/>
              <a:ahLst/>
              <a:cxnLst>
                <a:cxn ang="0">
                  <a:pos x="583" y="0"/>
                </a:cxn>
                <a:cxn ang="0">
                  <a:pos x="5311" y="868"/>
                </a:cxn>
                <a:cxn ang="0">
                  <a:pos x="4722" y="4060"/>
                </a:cxn>
                <a:cxn ang="0">
                  <a:pos x="0" y="3192"/>
                </a:cxn>
                <a:cxn ang="0">
                  <a:pos x="583" y="0"/>
                </a:cxn>
              </a:cxnLst>
              <a:rect l="0" t="0" r="r" b="b"/>
              <a:pathLst>
                <a:path w="5311" h="4060">
                  <a:moveTo>
                    <a:pt x="583" y="0"/>
                  </a:moveTo>
                  <a:lnTo>
                    <a:pt x="5311" y="868"/>
                  </a:lnTo>
                  <a:lnTo>
                    <a:pt x="4722" y="4060"/>
                  </a:lnTo>
                  <a:lnTo>
                    <a:pt x="0" y="3192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37D2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ṧļiḑé">
              <a:extLst>
                <a:ext uri="{FF2B5EF4-FFF2-40B4-BE49-F238E27FC236}">
                  <a16:creationId xmlns:a16="http://schemas.microsoft.com/office/drawing/2014/main" id="{A31952DB-84BF-44A3-93DE-CF2BF6E389C1}"/>
                </a:ext>
              </a:extLst>
            </p:cNvPr>
            <p:cNvSpPr/>
            <p:nvPr/>
          </p:nvSpPr>
          <p:spPr bwMode="auto">
            <a:xfrm>
              <a:off x="18094325" y="27552650"/>
              <a:ext cx="7550150" cy="3100387"/>
            </a:xfrm>
            <a:custGeom>
              <a:avLst/>
              <a:gdLst/>
              <a:ahLst/>
              <a:cxnLst>
                <a:cxn ang="0">
                  <a:pos x="4756" y="897"/>
                </a:cxn>
                <a:cxn ang="0">
                  <a:pos x="4722" y="1074"/>
                </a:cxn>
                <a:cxn ang="0">
                  <a:pos x="2027" y="1942"/>
                </a:cxn>
                <a:cxn ang="0">
                  <a:pos x="1987" y="1953"/>
                </a:cxn>
                <a:cxn ang="0">
                  <a:pos x="1953" y="1924"/>
                </a:cxn>
                <a:cxn ang="0">
                  <a:pos x="0" y="183"/>
                </a:cxn>
                <a:cxn ang="0">
                  <a:pos x="34" y="0"/>
                </a:cxn>
                <a:cxn ang="0">
                  <a:pos x="2021" y="1776"/>
                </a:cxn>
                <a:cxn ang="0">
                  <a:pos x="4756" y="897"/>
                </a:cxn>
              </a:cxnLst>
              <a:rect l="0" t="0" r="r" b="b"/>
              <a:pathLst>
                <a:path w="4756" h="1953">
                  <a:moveTo>
                    <a:pt x="4756" y="897"/>
                  </a:moveTo>
                  <a:lnTo>
                    <a:pt x="4722" y="1074"/>
                  </a:lnTo>
                  <a:lnTo>
                    <a:pt x="2027" y="1942"/>
                  </a:lnTo>
                  <a:lnTo>
                    <a:pt x="1987" y="1953"/>
                  </a:lnTo>
                  <a:lnTo>
                    <a:pt x="1953" y="1924"/>
                  </a:lnTo>
                  <a:lnTo>
                    <a:pt x="0" y="183"/>
                  </a:lnTo>
                  <a:lnTo>
                    <a:pt x="34" y="0"/>
                  </a:lnTo>
                  <a:lnTo>
                    <a:pt x="2021" y="1776"/>
                  </a:lnTo>
                  <a:lnTo>
                    <a:pt x="4756" y="897"/>
                  </a:lnTo>
                  <a:close/>
                </a:path>
              </a:pathLst>
            </a:custGeom>
            <a:solidFill>
              <a:srgbClr val="9C5B2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íṧḷiḍè">
              <a:extLst>
                <a:ext uri="{FF2B5EF4-FFF2-40B4-BE49-F238E27FC236}">
                  <a16:creationId xmlns:a16="http://schemas.microsoft.com/office/drawing/2014/main" id="{A3732FFC-474C-45B5-905C-F9342077D3F4}"/>
                </a:ext>
              </a:extLst>
            </p:cNvPr>
            <p:cNvSpPr/>
            <p:nvPr/>
          </p:nvSpPr>
          <p:spPr bwMode="auto">
            <a:xfrm>
              <a:off x="17332325" y="28332113"/>
              <a:ext cx="9074150" cy="5992812"/>
            </a:xfrm>
            <a:custGeom>
              <a:avLst/>
              <a:gdLst/>
              <a:ahLst/>
              <a:cxnLst>
                <a:cxn ang="0">
                  <a:pos x="5311" y="0"/>
                </a:cxn>
                <a:cxn ang="0">
                  <a:pos x="5716" y="583"/>
                </a:cxn>
                <a:cxn ang="0">
                  <a:pos x="5128" y="3775"/>
                </a:cxn>
                <a:cxn ang="0">
                  <a:pos x="400" y="2907"/>
                </a:cxn>
                <a:cxn ang="0">
                  <a:pos x="0" y="2324"/>
                </a:cxn>
                <a:cxn ang="0">
                  <a:pos x="4722" y="3192"/>
                </a:cxn>
                <a:cxn ang="0">
                  <a:pos x="5311" y="0"/>
                </a:cxn>
              </a:cxnLst>
              <a:rect l="0" t="0" r="r" b="b"/>
              <a:pathLst>
                <a:path w="5716" h="3775">
                  <a:moveTo>
                    <a:pt x="5311" y="0"/>
                  </a:moveTo>
                  <a:lnTo>
                    <a:pt x="5716" y="583"/>
                  </a:lnTo>
                  <a:lnTo>
                    <a:pt x="5128" y="3775"/>
                  </a:lnTo>
                  <a:lnTo>
                    <a:pt x="400" y="2907"/>
                  </a:lnTo>
                  <a:lnTo>
                    <a:pt x="0" y="2324"/>
                  </a:lnTo>
                  <a:lnTo>
                    <a:pt x="4722" y="3192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rgbClr val="9C5B2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iṥlíḑe">
              <a:extLst>
                <a:ext uri="{FF2B5EF4-FFF2-40B4-BE49-F238E27FC236}">
                  <a16:creationId xmlns:a16="http://schemas.microsoft.com/office/drawing/2014/main" id="{7BA1870A-0B5A-48FF-8111-F2AE25B525EF}"/>
                </a:ext>
              </a:extLst>
            </p:cNvPr>
            <p:cNvSpPr/>
            <p:nvPr/>
          </p:nvSpPr>
          <p:spPr bwMode="auto">
            <a:xfrm>
              <a:off x="20804188" y="24960263"/>
              <a:ext cx="3870325" cy="3308350"/>
            </a:xfrm>
            <a:custGeom>
              <a:avLst/>
              <a:gdLst/>
              <a:ahLst/>
              <a:cxnLst>
                <a:cxn ang="0">
                  <a:pos x="83" y="286"/>
                </a:cxn>
                <a:cxn ang="0">
                  <a:pos x="167" y="308"/>
                </a:cxn>
                <a:cxn ang="0">
                  <a:pos x="249" y="321"/>
                </a:cxn>
                <a:cxn ang="0">
                  <a:pos x="309" y="331"/>
                </a:cxn>
                <a:cxn ang="0">
                  <a:pos x="335" y="259"/>
                </a:cxn>
                <a:cxn ang="0">
                  <a:pos x="38" y="124"/>
                </a:cxn>
                <a:cxn ang="0">
                  <a:pos x="12" y="264"/>
                </a:cxn>
                <a:cxn ang="0">
                  <a:pos x="83" y="286"/>
                </a:cxn>
              </a:cxnLst>
              <a:rect l="0" t="0" r="r" b="b"/>
              <a:pathLst>
                <a:path w="427" h="365">
                  <a:moveTo>
                    <a:pt x="83" y="286"/>
                  </a:moveTo>
                  <a:cubicBezTo>
                    <a:pt x="91" y="327"/>
                    <a:pt x="154" y="353"/>
                    <a:pt x="167" y="308"/>
                  </a:cubicBezTo>
                  <a:cubicBezTo>
                    <a:pt x="179" y="354"/>
                    <a:pt x="238" y="365"/>
                    <a:pt x="249" y="321"/>
                  </a:cubicBezTo>
                  <a:cubicBezTo>
                    <a:pt x="240" y="351"/>
                    <a:pt x="284" y="365"/>
                    <a:pt x="309" y="331"/>
                  </a:cubicBezTo>
                  <a:cubicBezTo>
                    <a:pt x="320" y="315"/>
                    <a:pt x="326" y="283"/>
                    <a:pt x="335" y="259"/>
                  </a:cubicBezTo>
                  <a:cubicBezTo>
                    <a:pt x="427" y="13"/>
                    <a:pt x="76" y="0"/>
                    <a:pt x="38" y="124"/>
                  </a:cubicBezTo>
                  <a:cubicBezTo>
                    <a:pt x="22" y="177"/>
                    <a:pt x="0" y="235"/>
                    <a:pt x="12" y="264"/>
                  </a:cubicBezTo>
                  <a:cubicBezTo>
                    <a:pt x="25" y="296"/>
                    <a:pt x="51" y="311"/>
                    <a:pt x="83" y="286"/>
                  </a:cubicBezTo>
                  <a:close/>
                </a:path>
              </a:pathLst>
            </a:custGeom>
            <a:solidFill>
              <a:srgbClr val="FFD88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š1iḓe">
              <a:extLst>
                <a:ext uri="{FF2B5EF4-FFF2-40B4-BE49-F238E27FC236}">
                  <a16:creationId xmlns:a16="http://schemas.microsoft.com/office/drawing/2014/main" id="{BB9BEF57-BD2D-4BA1-8B35-6F7A80471CFE}"/>
                </a:ext>
              </a:extLst>
            </p:cNvPr>
            <p:cNvSpPr/>
            <p:nvPr/>
          </p:nvSpPr>
          <p:spPr bwMode="auto">
            <a:xfrm>
              <a:off x="20704175" y="29573538"/>
              <a:ext cx="1196975" cy="1595437"/>
            </a:xfrm>
            <a:custGeom>
              <a:avLst/>
              <a:gdLst/>
              <a:ahLst/>
              <a:cxnLst>
                <a:cxn ang="0">
                  <a:pos x="82" y="6"/>
                </a:cxn>
                <a:cxn ang="0">
                  <a:pos x="127" y="71"/>
                </a:cxn>
                <a:cxn ang="0">
                  <a:pos x="116" y="126"/>
                </a:cxn>
                <a:cxn ang="0">
                  <a:pos x="50" y="170"/>
                </a:cxn>
                <a:cxn ang="0">
                  <a:pos x="6" y="105"/>
                </a:cxn>
                <a:cxn ang="0">
                  <a:pos x="17" y="50"/>
                </a:cxn>
                <a:cxn ang="0">
                  <a:pos x="82" y="6"/>
                </a:cxn>
              </a:cxnLst>
              <a:rect l="0" t="0" r="r" b="b"/>
              <a:pathLst>
                <a:path w="132" h="176">
                  <a:moveTo>
                    <a:pt x="82" y="6"/>
                  </a:moveTo>
                  <a:cubicBezTo>
                    <a:pt x="113" y="12"/>
                    <a:pt x="132" y="41"/>
                    <a:pt x="127" y="71"/>
                  </a:cubicBezTo>
                  <a:cubicBezTo>
                    <a:pt x="123" y="91"/>
                    <a:pt x="120" y="107"/>
                    <a:pt x="116" y="126"/>
                  </a:cubicBezTo>
                  <a:cubicBezTo>
                    <a:pt x="110" y="156"/>
                    <a:pt x="81" y="176"/>
                    <a:pt x="50" y="170"/>
                  </a:cubicBezTo>
                  <a:cubicBezTo>
                    <a:pt x="20" y="164"/>
                    <a:pt x="0" y="135"/>
                    <a:pt x="6" y="105"/>
                  </a:cubicBezTo>
                  <a:cubicBezTo>
                    <a:pt x="10" y="85"/>
                    <a:pt x="13" y="69"/>
                    <a:pt x="17" y="50"/>
                  </a:cubicBezTo>
                  <a:cubicBezTo>
                    <a:pt x="23" y="19"/>
                    <a:pt x="52" y="0"/>
                    <a:pt x="82" y="6"/>
                  </a:cubicBezTo>
                  <a:close/>
                </a:path>
              </a:pathLst>
            </a:custGeom>
            <a:solidFill>
              <a:srgbClr val="FCB62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7CF76D0-CFA9-4490-9A25-46D6FF392FA6}"/>
              </a:ext>
            </a:extLst>
          </p:cNvPr>
          <p:cNvSpPr/>
          <p:nvPr/>
        </p:nvSpPr>
        <p:spPr>
          <a:xfrm>
            <a:off x="1541917" y="4820198"/>
            <a:ext cx="1532124" cy="4882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比赛前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8D64011E-0228-4882-A8DB-2CC8AA5B01E0}"/>
              </a:ext>
            </a:extLst>
          </p:cNvPr>
          <p:cNvSpPr/>
          <p:nvPr/>
        </p:nvSpPr>
        <p:spPr>
          <a:xfrm>
            <a:off x="5082815" y="4806724"/>
            <a:ext cx="1532124" cy="4882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比赛中</a:t>
            </a:r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039BC4AC-90AE-444B-9AA8-9637410CEFA6}"/>
              </a:ext>
            </a:extLst>
          </p:cNvPr>
          <p:cNvSpPr/>
          <p:nvPr/>
        </p:nvSpPr>
        <p:spPr>
          <a:xfrm>
            <a:off x="9163105" y="4779014"/>
            <a:ext cx="1532124" cy="4882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9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59" grpId="0"/>
      <p:bldP spid="49" grpId="0"/>
      <p:bldP spid="51" grpId="0"/>
      <p:bldP spid="53" grpId="0"/>
      <p:bldP spid="12" grpId="0" animBg="1"/>
      <p:bldP spid="313" grpId="0" animBg="1"/>
      <p:bldP spid="3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5" y="491689"/>
            <a:ext cx="6786465" cy="589280"/>
          </a:xfrm>
        </p:spPr>
        <p:txBody>
          <a:bodyPr/>
          <a:lstStyle/>
          <a:p>
            <a:r>
              <a:rPr lang="zh-CN" altLang="en-US" b="1" dirty="0"/>
              <a:t>你能获得什么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Supplementary teaching</a:t>
            </a:r>
            <a:endParaRPr lang="zh-CN" altLang="en-US" dirty="0"/>
          </a:p>
        </p:txBody>
      </p:sp>
      <p:grpSp>
        <p:nvGrpSpPr>
          <p:cNvPr id="26" name="#3320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1559474-5274-4071-A924-D3AB81D9504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344" y="2114597"/>
            <a:ext cx="12100698" cy="4404956"/>
            <a:chOff x="669925" y="1764514"/>
            <a:chExt cx="10857974" cy="3952573"/>
          </a:xfrm>
        </p:grpSpPr>
        <p:grpSp>
          <p:nvGrpSpPr>
            <p:cNvPr id="27" name="išļíḑe">
              <a:extLst>
                <a:ext uri="{FF2B5EF4-FFF2-40B4-BE49-F238E27FC236}">
                  <a16:creationId xmlns:a16="http://schemas.microsoft.com/office/drawing/2014/main" id="{22EEFEB8-6B40-434E-BEF1-919946CD3502}"/>
                </a:ext>
              </a:extLst>
            </p:cNvPr>
            <p:cNvGrpSpPr/>
            <p:nvPr/>
          </p:nvGrpSpPr>
          <p:grpSpPr>
            <a:xfrm rot="2700000">
              <a:off x="4668582" y="2000135"/>
              <a:ext cx="3040186" cy="3034546"/>
              <a:chOff x="4337029" y="1673292"/>
              <a:chExt cx="3517942" cy="3511418"/>
            </a:xfrm>
          </p:grpSpPr>
          <p:sp>
            <p:nvSpPr>
              <p:cNvPr id="61" name="ïşḷiḑè">
                <a:extLst>
                  <a:ext uri="{FF2B5EF4-FFF2-40B4-BE49-F238E27FC236}">
                    <a16:creationId xmlns:a16="http://schemas.microsoft.com/office/drawing/2014/main" id="{A9620631-C8BC-43A1-904D-713AF564B2B2}"/>
                  </a:ext>
                </a:extLst>
              </p:cNvPr>
              <p:cNvSpPr/>
              <p:nvPr/>
            </p:nvSpPr>
            <p:spPr bwMode="auto">
              <a:xfrm>
                <a:off x="5422010" y="2756239"/>
                <a:ext cx="1347978" cy="134552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îṥḷïdê">
                <a:extLst>
                  <a:ext uri="{FF2B5EF4-FFF2-40B4-BE49-F238E27FC236}">
                    <a16:creationId xmlns:a16="http://schemas.microsoft.com/office/drawing/2014/main" id="{6D116CFB-AEEC-44FB-8DF6-D0A588E78879}"/>
                  </a:ext>
                </a:extLst>
              </p:cNvPr>
              <p:cNvSpPr/>
              <p:nvPr/>
            </p:nvSpPr>
            <p:spPr bwMode="auto">
              <a:xfrm>
                <a:off x="4818283" y="2153656"/>
                <a:ext cx="2555433" cy="25506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ïsḻiḓé">
                <a:extLst>
                  <a:ext uri="{FF2B5EF4-FFF2-40B4-BE49-F238E27FC236}">
                    <a16:creationId xmlns:a16="http://schemas.microsoft.com/office/drawing/2014/main" id="{6D648BEB-871C-4B38-A6C2-2DEDAE79A9C2}"/>
                  </a:ext>
                </a:extLst>
              </p:cNvPr>
              <p:cNvSpPr/>
              <p:nvPr/>
            </p:nvSpPr>
            <p:spPr bwMode="auto">
              <a:xfrm>
                <a:off x="4337029" y="1673292"/>
                <a:ext cx="3517942" cy="351141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9" name="îṩlíďê">
              <a:extLst>
                <a:ext uri="{FF2B5EF4-FFF2-40B4-BE49-F238E27FC236}">
                  <a16:creationId xmlns:a16="http://schemas.microsoft.com/office/drawing/2014/main" id="{4CEAE16C-EA7A-4C20-8DC9-50098A01965A}"/>
                </a:ext>
              </a:extLst>
            </p:cNvPr>
            <p:cNvGrpSpPr/>
            <p:nvPr/>
          </p:nvGrpSpPr>
          <p:grpSpPr>
            <a:xfrm>
              <a:off x="669925" y="1835516"/>
              <a:ext cx="4847007" cy="3881571"/>
              <a:chOff x="519136" y="1877185"/>
              <a:chExt cx="4847007" cy="3881571"/>
            </a:xfrm>
          </p:grpSpPr>
          <p:sp>
            <p:nvSpPr>
              <p:cNvPr id="55" name="iśļïdê">
                <a:extLst>
                  <a:ext uri="{FF2B5EF4-FFF2-40B4-BE49-F238E27FC236}">
                    <a16:creationId xmlns:a16="http://schemas.microsoft.com/office/drawing/2014/main" id="{C226D8E4-F93D-45C0-A7CF-3AAE4096037B}"/>
                  </a:ext>
                </a:extLst>
              </p:cNvPr>
              <p:cNvSpPr/>
              <p:nvPr/>
            </p:nvSpPr>
            <p:spPr>
              <a:xfrm>
                <a:off x="1284684" y="1877185"/>
                <a:ext cx="4081459" cy="38899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赛题指导</a:t>
                </a:r>
                <a:r>
                  <a:rPr lang="en-US" altLang="zh-CN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+Baseline</a:t>
                </a:r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思路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endParaRPr lang="en-US" altLang="zh-CN" sz="2000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6" name="iślíḋe">
                <a:extLst>
                  <a:ext uri="{FF2B5EF4-FFF2-40B4-BE49-F238E27FC236}">
                    <a16:creationId xmlns:a16="http://schemas.microsoft.com/office/drawing/2014/main" id="{D26E2317-F160-426B-8EA8-3DAE5365C581}"/>
                  </a:ext>
                </a:extLst>
              </p:cNvPr>
              <p:cNvSpPr/>
              <p:nvPr/>
            </p:nvSpPr>
            <p:spPr bwMode="auto">
              <a:xfrm>
                <a:off x="678386" y="2071737"/>
                <a:ext cx="3833452" cy="983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深入解析比赛对应场景，数据，让大家站在出题立场看问题，深入理解老师给出的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baseline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思路，为什么要这样写，这样写好在哪里，在这个基础上还有什么提升的点。在参加比赛时站在更好的起跑线上。</a:t>
                </a:r>
              </a:p>
            </p:txBody>
          </p:sp>
          <p:sp>
            <p:nvSpPr>
              <p:cNvPr id="57" name="îṩḻîḑê">
                <a:extLst>
                  <a:ext uri="{FF2B5EF4-FFF2-40B4-BE49-F238E27FC236}">
                    <a16:creationId xmlns:a16="http://schemas.microsoft.com/office/drawing/2014/main" id="{858F59C6-4850-4D64-99BF-F3AD16DAE5F3}"/>
                  </a:ext>
                </a:extLst>
              </p:cNvPr>
              <p:cNvSpPr/>
              <p:nvPr/>
            </p:nvSpPr>
            <p:spPr>
              <a:xfrm>
                <a:off x="642281" y="3168773"/>
                <a:ext cx="3491656" cy="34138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针对</a:t>
                </a:r>
                <a:r>
                  <a:rPr lang="en-US" altLang="zh-CN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trick</a:t>
                </a:r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的提分思路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iŝļíḑé">
                <a:extLst>
                  <a:ext uri="{FF2B5EF4-FFF2-40B4-BE49-F238E27FC236}">
                    <a16:creationId xmlns:a16="http://schemas.microsoft.com/office/drawing/2014/main" id="{5BFAE099-DC6A-4D03-8541-1EC5BD8974C3}"/>
                  </a:ext>
                </a:extLst>
              </p:cNvPr>
              <p:cNvSpPr/>
              <p:nvPr/>
            </p:nvSpPr>
            <p:spPr bwMode="auto">
              <a:xfrm>
                <a:off x="652744" y="3590939"/>
                <a:ext cx="3697868" cy="983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根据赛题方向提供通用的提升思路，举一反三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帮助大家不仅在此次比赛中提分，还可以把这些方法迁移到其他比赛中。</a:t>
                </a:r>
              </a:p>
            </p:txBody>
          </p:sp>
          <p:sp>
            <p:nvSpPr>
              <p:cNvPr id="59" name="ïṥḻïḋé">
                <a:extLst>
                  <a:ext uri="{FF2B5EF4-FFF2-40B4-BE49-F238E27FC236}">
                    <a16:creationId xmlns:a16="http://schemas.microsoft.com/office/drawing/2014/main" id="{2306BDEF-B977-43E3-BB3A-B23DE85D81ED}"/>
                  </a:ext>
                </a:extLst>
              </p:cNvPr>
              <p:cNvSpPr/>
              <p:nvPr/>
            </p:nvSpPr>
            <p:spPr>
              <a:xfrm>
                <a:off x="519136" y="4705724"/>
                <a:ext cx="4081459" cy="38899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不同方案如何进一步优化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0" name="ïṣľîḓe">
                <a:extLst>
                  <a:ext uri="{FF2B5EF4-FFF2-40B4-BE49-F238E27FC236}">
                    <a16:creationId xmlns:a16="http://schemas.microsoft.com/office/drawing/2014/main" id="{60867C66-AEE3-4D2D-85F1-C98E80076498}"/>
                  </a:ext>
                </a:extLst>
              </p:cNvPr>
              <p:cNvSpPr/>
              <p:nvPr/>
            </p:nvSpPr>
            <p:spPr bwMode="auto">
              <a:xfrm>
                <a:off x="784225" y="5158219"/>
                <a:ext cx="3930670" cy="600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先锋队对比赛提前探索，提取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Trick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。由老师分析每个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Trick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背后的意义，针对不同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Trick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，提供下一步优化的方案。</a:t>
                </a:r>
              </a:p>
            </p:txBody>
          </p:sp>
        </p:grpSp>
        <p:grpSp>
          <p:nvGrpSpPr>
            <p:cNvPr id="30" name="íṣḷídè">
              <a:extLst>
                <a:ext uri="{FF2B5EF4-FFF2-40B4-BE49-F238E27FC236}">
                  <a16:creationId xmlns:a16="http://schemas.microsoft.com/office/drawing/2014/main" id="{F7A11EA1-1BD7-42D1-AC47-05EB65792C9B}"/>
                </a:ext>
              </a:extLst>
            </p:cNvPr>
            <p:cNvGrpSpPr/>
            <p:nvPr/>
          </p:nvGrpSpPr>
          <p:grpSpPr>
            <a:xfrm>
              <a:off x="7568240" y="1764514"/>
              <a:ext cx="3959659" cy="3947688"/>
              <a:chOff x="302529" y="1806183"/>
              <a:chExt cx="3959659" cy="3947688"/>
            </a:xfrm>
          </p:grpSpPr>
          <p:sp>
            <p:nvSpPr>
              <p:cNvPr id="49" name="ísḻïdè">
                <a:extLst>
                  <a:ext uri="{FF2B5EF4-FFF2-40B4-BE49-F238E27FC236}">
                    <a16:creationId xmlns:a16="http://schemas.microsoft.com/office/drawing/2014/main" id="{1759809A-10FB-4154-965A-A07220631500}"/>
                  </a:ext>
                </a:extLst>
              </p:cNvPr>
              <p:cNvSpPr/>
              <p:nvPr/>
            </p:nvSpPr>
            <p:spPr>
              <a:xfrm>
                <a:off x="421576" y="1806183"/>
                <a:ext cx="3840612" cy="38899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针对赛题前沿</a:t>
                </a:r>
                <a:r>
                  <a:rPr lang="en-US" altLang="zh-CN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Paper+</a:t>
                </a:r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资料解析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0" name="iślîḋé">
                <a:extLst>
                  <a:ext uri="{FF2B5EF4-FFF2-40B4-BE49-F238E27FC236}">
                    <a16:creationId xmlns:a16="http://schemas.microsoft.com/office/drawing/2014/main" id="{8620266F-926C-4665-985B-37C7ABE41993}"/>
                  </a:ext>
                </a:extLst>
              </p:cNvPr>
              <p:cNvSpPr/>
              <p:nvPr/>
            </p:nvSpPr>
            <p:spPr bwMode="auto">
              <a:xfrm>
                <a:off x="462868" y="2182428"/>
                <a:ext cx="3466425" cy="761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拒绝调包侠，通过前沿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paper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及重要理论的算法原理，不仅让你知道这个方法可以行，更要让你知道背后行的道理。</a:t>
                </a:r>
              </a:p>
            </p:txBody>
          </p:sp>
          <p:sp>
            <p:nvSpPr>
              <p:cNvPr id="51" name="ï$ľïďe">
                <a:extLst>
                  <a:ext uri="{FF2B5EF4-FFF2-40B4-BE49-F238E27FC236}">
                    <a16:creationId xmlns:a16="http://schemas.microsoft.com/office/drawing/2014/main" id="{5C0EB946-80FE-4BBF-BDCA-E450AE06A3DE}"/>
                  </a:ext>
                </a:extLst>
              </p:cNvPr>
              <p:cNvSpPr/>
              <p:nvPr/>
            </p:nvSpPr>
            <p:spPr>
              <a:xfrm>
                <a:off x="777715" y="3131815"/>
                <a:ext cx="3372523" cy="38899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工程</a:t>
                </a:r>
                <a:r>
                  <a:rPr lang="en-US" altLang="zh-CN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&amp;</a:t>
                </a:r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面试应用技巧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2" name="ïṣļïḓé">
                <a:extLst>
                  <a:ext uri="{FF2B5EF4-FFF2-40B4-BE49-F238E27FC236}">
                    <a16:creationId xmlns:a16="http://schemas.microsoft.com/office/drawing/2014/main" id="{990C4C95-3922-4F1C-AEAB-E68941FBE2A4}"/>
                  </a:ext>
                </a:extLst>
              </p:cNvPr>
              <p:cNvSpPr/>
              <p:nvPr/>
            </p:nvSpPr>
            <p:spPr bwMode="auto">
              <a:xfrm>
                <a:off x="788371" y="3546535"/>
                <a:ext cx="3389233" cy="1120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除了提分思路分享，老师会分享工业和比赛的异同，比赛思路如何用于工业项目中，比赛经验在面试中的展现。帮助大家在工作或求职中更好地展现自己。</a:t>
                </a:r>
                <a:endParaRPr lang="en-US" altLang="zh-CN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ï$1íḑé">
                <a:extLst>
                  <a:ext uri="{FF2B5EF4-FFF2-40B4-BE49-F238E27FC236}">
                    <a16:creationId xmlns:a16="http://schemas.microsoft.com/office/drawing/2014/main" id="{9FBC3EB6-8F87-4C61-88D3-B36D7C221DEA}"/>
                  </a:ext>
                </a:extLst>
              </p:cNvPr>
              <p:cNvSpPr/>
              <p:nvPr/>
            </p:nvSpPr>
            <p:spPr>
              <a:xfrm>
                <a:off x="357644" y="4787529"/>
                <a:ext cx="3842370" cy="38899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just"/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复盘优秀方案</a:t>
                </a:r>
                <a:r>
                  <a:rPr lang="en-US" altLang="zh-CN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</a:t>
                </a:r>
                <a:r>
                  <a:rPr lang="zh-CN" altLang="en-US" b="1" dirty="0">
                    <a:solidFill>
                      <a:srgbClr val="EFB2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思路</a:t>
                </a:r>
                <a:endParaRPr lang="en-US" altLang="zh-CN" b="1" dirty="0">
                  <a:solidFill>
                    <a:srgbClr val="EFB2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4" name="îSḷîḋé">
                <a:extLst>
                  <a:ext uri="{FF2B5EF4-FFF2-40B4-BE49-F238E27FC236}">
                    <a16:creationId xmlns:a16="http://schemas.microsoft.com/office/drawing/2014/main" id="{53209715-14B2-4D56-82C9-28DB237C0E6D}"/>
                  </a:ext>
                </a:extLst>
              </p:cNvPr>
              <p:cNvSpPr/>
              <p:nvPr/>
            </p:nvSpPr>
            <p:spPr bwMode="auto">
              <a:xfrm>
                <a:off x="302529" y="5153334"/>
                <a:ext cx="3840612" cy="600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复盘比赛全流程，梳理提分思路的完整逻辑，并对好的开源方案做案例分析。</a:t>
                </a:r>
              </a:p>
            </p:txBody>
          </p:sp>
        </p:grpSp>
        <p:grpSp>
          <p:nvGrpSpPr>
            <p:cNvPr id="31" name="ïśḻïďé">
              <a:extLst>
                <a:ext uri="{FF2B5EF4-FFF2-40B4-BE49-F238E27FC236}">
                  <a16:creationId xmlns:a16="http://schemas.microsoft.com/office/drawing/2014/main" id="{2ECB2805-BD07-4BC8-89FD-FF088DBD3C46}"/>
                </a:ext>
              </a:extLst>
            </p:cNvPr>
            <p:cNvGrpSpPr/>
            <p:nvPr/>
          </p:nvGrpSpPr>
          <p:grpSpPr>
            <a:xfrm>
              <a:off x="4609120" y="1942120"/>
              <a:ext cx="3150580" cy="3150580"/>
              <a:chOff x="4609120" y="1942120"/>
              <a:chExt cx="3150580" cy="3150580"/>
            </a:xfrm>
          </p:grpSpPr>
          <p:grpSp>
            <p:nvGrpSpPr>
              <p:cNvPr id="32" name="íŝľíḍé">
                <a:extLst>
                  <a:ext uri="{FF2B5EF4-FFF2-40B4-BE49-F238E27FC236}">
                    <a16:creationId xmlns:a16="http://schemas.microsoft.com/office/drawing/2014/main" id="{A5F5EE4C-EF80-42F1-984D-20B7E4F405B5}"/>
                  </a:ext>
                </a:extLst>
              </p:cNvPr>
              <p:cNvGrpSpPr/>
              <p:nvPr/>
            </p:nvGrpSpPr>
            <p:grpSpPr>
              <a:xfrm>
                <a:off x="4609120" y="1942120"/>
                <a:ext cx="3150580" cy="3150580"/>
                <a:chOff x="4609120" y="1942120"/>
                <a:chExt cx="3150580" cy="3150580"/>
              </a:xfrm>
            </p:grpSpPr>
            <p:sp>
              <p:nvSpPr>
                <p:cNvPr id="35" name="iṡļiḋè">
                  <a:extLst>
                    <a:ext uri="{FF2B5EF4-FFF2-40B4-BE49-F238E27FC236}">
                      <a16:creationId xmlns:a16="http://schemas.microsoft.com/office/drawing/2014/main" id="{FF533D86-A7B4-4988-B0B3-DC6EBCEE02C7}"/>
                    </a:ext>
                  </a:extLst>
                </p:cNvPr>
                <p:cNvSpPr/>
                <p:nvPr/>
              </p:nvSpPr>
              <p:spPr>
                <a:xfrm>
                  <a:off x="5169198" y="2502198"/>
                  <a:ext cx="2030425" cy="2030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A4F81268-355E-458C-AA7C-C5140EEDF5D3}"/>
                    </a:ext>
                  </a:extLst>
                </p:cNvPr>
                <p:cNvCxnSpPr/>
                <p:nvPr/>
              </p:nvCxnSpPr>
              <p:spPr>
                <a:xfrm>
                  <a:off x="6184410" y="1942120"/>
                  <a:ext cx="0" cy="3150580"/>
                </a:xfrm>
                <a:prstGeom prst="line">
                  <a:avLst/>
                </a:prstGeom>
                <a:ln w="1778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CB845D2-9C2D-4974-B07E-F530876E70C8}"/>
                    </a:ext>
                  </a:extLst>
                </p:cNvPr>
                <p:cNvCxnSpPr/>
                <p:nvPr/>
              </p:nvCxnSpPr>
              <p:spPr>
                <a:xfrm rot="3600000">
                  <a:off x="6184410" y="1942120"/>
                  <a:ext cx="0" cy="3150580"/>
                </a:xfrm>
                <a:prstGeom prst="line">
                  <a:avLst/>
                </a:prstGeom>
                <a:ln w="1778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47EC6352-006E-4657-8F19-8BC5ECB01FDD}"/>
                    </a:ext>
                  </a:extLst>
                </p:cNvPr>
                <p:cNvCxnSpPr/>
                <p:nvPr/>
              </p:nvCxnSpPr>
              <p:spPr>
                <a:xfrm rot="18000000" flipH="1">
                  <a:off x="6184410" y="1942120"/>
                  <a:ext cx="0" cy="3150580"/>
                </a:xfrm>
                <a:prstGeom prst="line">
                  <a:avLst/>
                </a:prstGeom>
                <a:ln w="17780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íślidê">
                <a:extLst>
                  <a:ext uri="{FF2B5EF4-FFF2-40B4-BE49-F238E27FC236}">
                    <a16:creationId xmlns:a16="http://schemas.microsoft.com/office/drawing/2014/main" id="{98A2F8A3-C5BB-4B87-8217-A3AFB59C759F}"/>
                  </a:ext>
                </a:extLst>
              </p:cNvPr>
              <p:cNvSpPr/>
              <p:nvPr/>
            </p:nvSpPr>
            <p:spPr>
              <a:xfrm>
                <a:off x="5906825" y="3239825"/>
                <a:ext cx="555171" cy="555171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5627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数据竞赛是什么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What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 ?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5348CD-00FA-8A42-BAD6-C0E64890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200" y="904888"/>
            <a:ext cx="4104456" cy="5743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CB9D45-B397-4FA4-BF6B-E730F4D49979}"/>
              </a:ext>
            </a:extLst>
          </p:cNvPr>
          <p:cNvSpPr txBox="1"/>
          <p:nvPr/>
        </p:nvSpPr>
        <p:spPr>
          <a:xfrm>
            <a:off x="379978" y="2808187"/>
            <a:ext cx="3555782" cy="34778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赛题指导</a:t>
            </a:r>
            <a:r>
              <a:rPr lang="en-US" altLang="zh-CN" sz="2000" dirty="0">
                <a:solidFill>
                  <a:schemeClr val="bg1"/>
                </a:solidFill>
              </a:rPr>
              <a:t>&amp;Baseline</a:t>
            </a:r>
            <a:r>
              <a:rPr lang="zh-CN" altLang="en-US" sz="2000" dirty="0">
                <a:solidFill>
                  <a:schemeClr val="bg1"/>
                </a:solidFill>
              </a:rPr>
              <a:t>思路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针对</a:t>
            </a:r>
            <a:r>
              <a:rPr lang="en-US" altLang="zh-CN" sz="2000" dirty="0">
                <a:solidFill>
                  <a:schemeClr val="bg1"/>
                </a:solidFill>
              </a:rPr>
              <a:t>Trick</a:t>
            </a:r>
            <a:r>
              <a:rPr lang="zh-CN" altLang="en-US" sz="2000" dirty="0">
                <a:solidFill>
                  <a:schemeClr val="bg1"/>
                </a:solidFill>
              </a:rPr>
              <a:t>的提分思路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不同方案如何进行进一步优化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针对赛题前沿</a:t>
            </a:r>
            <a:r>
              <a:rPr lang="en-US" altLang="zh-CN" sz="2000" dirty="0">
                <a:solidFill>
                  <a:schemeClr val="bg1"/>
                </a:solidFill>
              </a:rPr>
              <a:t>Paper+</a:t>
            </a:r>
            <a:r>
              <a:rPr lang="zh-CN" altLang="en-US" sz="2000" dirty="0">
                <a:solidFill>
                  <a:schemeClr val="bg1"/>
                </a:solidFill>
              </a:rPr>
              <a:t>资料解析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工程异同</a:t>
            </a:r>
            <a:r>
              <a:rPr lang="en-US" altLang="zh-CN" sz="2000" dirty="0">
                <a:solidFill>
                  <a:schemeClr val="bg1"/>
                </a:solidFill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</a:rPr>
              <a:t>面试应用技巧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复盘优秀方案思路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37C035C-6219-43E8-B0B0-C963C8C21289}"/>
              </a:ext>
            </a:extLst>
          </p:cNvPr>
          <p:cNvSpPr/>
          <p:nvPr/>
        </p:nvSpPr>
        <p:spPr>
          <a:xfrm>
            <a:off x="357669" y="2564904"/>
            <a:ext cx="3600399" cy="3960440"/>
          </a:xfrm>
          <a:prstGeom prst="roundRect">
            <a:avLst>
              <a:gd name="adj" fmla="val 4421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267E166-5062-4960-8F0A-B97B954099DE}"/>
              </a:ext>
            </a:extLst>
          </p:cNvPr>
          <p:cNvSpPr/>
          <p:nvPr/>
        </p:nvSpPr>
        <p:spPr>
          <a:xfrm>
            <a:off x="4102065" y="2564904"/>
            <a:ext cx="3649156" cy="3960440"/>
          </a:xfrm>
          <a:prstGeom prst="roundRect">
            <a:avLst>
              <a:gd name="adj" fmla="val 4421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00D11F-C8D9-40C6-8DFD-3514D8835BA1}"/>
              </a:ext>
            </a:extLst>
          </p:cNvPr>
          <p:cNvSpPr txBox="1"/>
          <p:nvPr/>
        </p:nvSpPr>
        <p:spPr>
          <a:xfrm>
            <a:off x="4103047" y="2808187"/>
            <a:ext cx="3865161" cy="34470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提供组队服务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新学员赠送</a:t>
            </a:r>
            <a:r>
              <a:rPr lang="en-US" altLang="zh-CN" sz="2000" dirty="0">
                <a:solidFill>
                  <a:schemeClr val="bg1"/>
                </a:solidFill>
              </a:rPr>
              <a:t>2400DBC</a:t>
            </a: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提供搭建好的比赛环境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群内班主任督学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助教</a:t>
            </a:r>
            <a:r>
              <a:rPr lang="en-US" altLang="zh-CN" sz="2000" dirty="0">
                <a:solidFill>
                  <a:schemeClr val="bg1"/>
                </a:solidFill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</a:rPr>
              <a:t>老师群内答疑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zh-CN" altLang="en-US" sz="2000" b="1" dirty="0">
                <a:solidFill>
                  <a:srgbClr val="FFC000"/>
                </a:solidFill>
              </a:rPr>
              <a:t>适合零基础入门！出题人带学！</a:t>
            </a:r>
            <a:endParaRPr lang="en-US" altLang="zh-CN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90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ED2AE-B69B-4810-A8B8-DF6AEB6D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97234"/>
            <a:ext cx="6786465" cy="5909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参赛路径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EFD0F0B-D2AD-49C1-8258-612ADED3AC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AEA430-A89D-4747-A544-B7B6BF22199E}"/>
              </a:ext>
            </a:extLst>
          </p:cNvPr>
          <p:cNvSpPr txBox="1"/>
          <p:nvPr/>
        </p:nvSpPr>
        <p:spPr>
          <a:xfrm>
            <a:off x="7324511" y="2396229"/>
            <a:ext cx="1993529" cy="40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数据科学方向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2F14A068-94F8-4090-BC8B-63295A710F98}"/>
              </a:ext>
            </a:extLst>
          </p:cNvPr>
          <p:cNvSpPr txBox="1">
            <a:spLocks/>
          </p:cNvSpPr>
          <p:nvPr/>
        </p:nvSpPr>
        <p:spPr>
          <a:xfrm>
            <a:off x="6842627" y="4682354"/>
            <a:ext cx="2643446" cy="11530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达观杯文本分类（基础赛）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DF</a:t>
            </a:r>
            <a:r>
              <a:rPr lang="zh-CN" altLang="en-US" sz="1600" b="1" dirty="0">
                <a:solidFill>
                  <a:schemeClr val="bg1"/>
                </a:solidFill>
              </a:rPr>
              <a:t>网民情绪识别（进阶赛）</a:t>
            </a:r>
            <a:r>
              <a:rPr lang="en-US" altLang="zh-CN" sz="1600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AB89356-BCAE-4687-B836-4DA376A81FC8}"/>
              </a:ext>
            </a:extLst>
          </p:cNvPr>
          <p:cNvSpPr txBox="1">
            <a:spLocks/>
          </p:cNvSpPr>
          <p:nvPr/>
        </p:nvSpPr>
        <p:spPr>
          <a:xfrm>
            <a:off x="9493739" y="2923022"/>
            <a:ext cx="2503473" cy="1021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</a:rPr>
              <a:t>Kesci </a:t>
            </a:r>
            <a:r>
              <a:rPr lang="zh-CN" altLang="en-US" b="1" dirty="0">
                <a:solidFill>
                  <a:schemeClr val="bg1"/>
                </a:solidFill>
              </a:rPr>
              <a:t>表情识别（基础赛）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水稻识别（进阶赛）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                  …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6CFD5A09-FF00-48CC-867E-305608B63A46}"/>
              </a:ext>
            </a:extLst>
          </p:cNvPr>
          <p:cNvSpPr txBox="1">
            <a:spLocks/>
          </p:cNvSpPr>
          <p:nvPr/>
        </p:nvSpPr>
        <p:spPr>
          <a:xfrm>
            <a:off x="6936672" y="2958514"/>
            <a:ext cx="2448872" cy="150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房价预测（基础赛）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未来销售（进阶赛）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地震预测（高级赛）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销售预测（进阶赛）</a:t>
            </a:r>
            <a:r>
              <a:rPr lang="en-US" altLang="zh-CN" b="1" dirty="0">
                <a:solidFill>
                  <a:schemeClr val="bg1"/>
                </a:solidFill>
              </a:rPr>
              <a:t>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3B8D999-23F2-4925-BD91-EB13207F58A5}"/>
              </a:ext>
            </a:extLst>
          </p:cNvPr>
          <p:cNvSpPr txBox="1">
            <a:spLocks/>
          </p:cNvSpPr>
          <p:nvPr/>
        </p:nvSpPr>
        <p:spPr>
          <a:xfrm>
            <a:off x="9391966" y="4670567"/>
            <a:ext cx="2559229" cy="9962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</a:rPr>
              <a:t>天池</a:t>
            </a:r>
            <a:r>
              <a:rPr lang="en-US" altLang="zh-CN" b="1" dirty="0">
                <a:solidFill>
                  <a:schemeClr val="bg1"/>
                </a:solidFill>
              </a:rPr>
              <a:t>KDD-Debiasing(</a:t>
            </a:r>
            <a:r>
              <a:rPr lang="zh-CN" altLang="en-US" b="1" dirty="0">
                <a:solidFill>
                  <a:schemeClr val="bg1"/>
                </a:solidFill>
              </a:rPr>
              <a:t>高级赛）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	          …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88ACEE9-5A51-4203-A9AB-D646EC6CF7D8}"/>
              </a:ext>
            </a:extLst>
          </p:cNvPr>
          <p:cNvSpPr/>
          <p:nvPr/>
        </p:nvSpPr>
        <p:spPr>
          <a:xfrm>
            <a:off x="6869168" y="2844464"/>
            <a:ext cx="2448872" cy="1280120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1C6BB21-88A8-404B-A296-9C50370B0AD3}"/>
              </a:ext>
            </a:extLst>
          </p:cNvPr>
          <p:cNvSpPr/>
          <p:nvPr/>
        </p:nvSpPr>
        <p:spPr>
          <a:xfrm>
            <a:off x="9453048" y="2840395"/>
            <a:ext cx="2368548" cy="1280120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6FD1970-B6F5-4675-A48D-F0CFD55460D9}"/>
              </a:ext>
            </a:extLst>
          </p:cNvPr>
          <p:cNvSpPr/>
          <p:nvPr/>
        </p:nvSpPr>
        <p:spPr>
          <a:xfrm>
            <a:off x="6862776" y="4565219"/>
            <a:ext cx="2522768" cy="1022645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5C8FC67-D88F-401B-BB5B-6CDC6A5778E4}"/>
              </a:ext>
            </a:extLst>
          </p:cNvPr>
          <p:cNvSpPr/>
          <p:nvPr/>
        </p:nvSpPr>
        <p:spPr>
          <a:xfrm>
            <a:off x="9463750" y="4532432"/>
            <a:ext cx="2357846" cy="1055432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2C6F78-C1C8-4221-8FD7-99FB685A9811}"/>
              </a:ext>
            </a:extLst>
          </p:cNvPr>
          <p:cNvSpPr txBox="1"/>
          <p:nvPr/>
        </p:nvSpPr>
        <p:spPr>
          <a:xfrm>
            <a:off x="9641631" y="2419722"/>
            <a:ext cx="1993529" cy="40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9BEB208-EC97-4111-80C6-3C358C474133}"/>
              </a:ext>
            </a:extLst>
          </p:cNvPr>
          <p:cNvSpPr txBox="1"/>
          <p:nvPr/>
        </p:nvSpPr>
        <p:spPr>
          <a:xfrm>
            <a:off x="7156566" y="4139383"/>
            <a:ext cx="1993529" cy="40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9A72F4-E087-4A84-9156-B1BDA9D615A7}"/>
              </a:ext>
            </a:extLst>
          </p:cNvPr>
          <p:cNvSpPr txBox="1"/>
          <p:nvPr/>
        </p:nvSpPr>
        <p:spPr>
          <a:xfrm>
            <a:off x="9680203" y="4117571"/>
            <a:ext cx="1993529" cy="40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综合方向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0070B6-502E-449E-BA47-FFD22F335D6D}"/>
              </a:ext>
            </a:extLst>
          </p:cNvPr>
          <p:cNvSpPr/>
          <p:nvPr/>
        </p:nvSpPr>
        <p:spPr>
          <a:xfrm>
            <a:off x="6672064" y="1916832"/>
            <a:ext cx="5325148" cy="3918615"/>
          </a:xfrm>
          <a:prstGeom prst="rect">
            <a:avLst/>
          </a:prstGeom>
          <a:noFill/>
          <a:ln w="412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AD7278-29A7-43A0-AD00-C55EDBD37A04}"/>
              </a:ext>
            </a:extLst>
          </p:cNvPr>
          <p:cNvSpPr txBox="1"/>
          <p:nvPr/>
        </p:nvSpPr>
        <p:spPr>
          <a:xfrm>
            <a:off x="7837555" y="1951649"/>
            <a:ext cx="331236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经典</a:t>
            </a:r>
            <a:r>
              <a:rPr lang="en-US" altLang="zh-CN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算法练习赛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B753FA41-701A-4A13-8153-81E98721E920}"/>
              </a:ext>
            </a:extLst>
          </p:cNvPr>
          <p:cNvSpPr/>
          <p:nvPr/>
        </p:nvSpPr>
        <p:spPr>
          <a:xfrm>
            <a:off x="601790" y="2440676"/>
            <a:ext cx="1319060" cy="984200"/>
          </a:xfrm>
          <a:prstGeom prst="roundRect">
            <a:avLst>
              <a:gd name="adj" fmla="val 6343"/>
            </a:avLst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0C9F353-64DA-46EF-9E53-2EA56FD0A3E8}"/>
              </a:ext>
            </a:extLst>
          </p:cNvPr>
          <p:cNvSpPr/>
          <p:nvPr/>
        </p:nvSpPr>
        <p:spPr>
          <a:xfrm>
            <a:off x="601273" y="3785945"/>
            <a:ext cx="1885625" cy="13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线性代数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微积分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概率论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最优化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C821924-2814-441D-8CCE-D1A4913F7E35}"/>
              </a:ext>
            </a:extLst>
          </p:cNvPr>
          <p:cNvSpPr/>
          <p:nvPr/>
        </p:nvSpPr>
        <p:spPr>
          <a:xfrm>
            <a:off x="620574" y="2409367"/>
            <a:ext cx="2182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编程基础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机器学习库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7770C77-55AF-466B-AFF3-988257994FB8}"/>
              </a:ext>
            </a:extLst>
          </p:cNvPr>
          <p:cNvSpPr/>
          <p:nvPr/>
        </p:nvSpPr>
        <p:spPr>
          <a:xfrm>
            <a:off x="612962" y="3517409"/>
            <a:ext cx="1315719" cy="1734471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3CD6293-9F75-49A7-8B18-3E9836F2A047}"/>
              </a:ext>
            </a:extLst>
          </p:cNvPr>
          <p:cNvSpPr/>
          <p:nvPr/>
        </p:nvSpPr>
        <p:spPr>
          <a:xfrm>
            <a:off x="576384" y="3477294"/>
            <a:ext cx="100900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数学基础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693EE8-C170-4032-9237-71AB506E7DB7}"/>
              </a:ext>
            </a:extLst>
          </p:cNvPr>
          <p:cNvSpPr/>
          <p:nvPr/>
        </p:nvSpPr>
        <p:spPr>
          <a:xfrm>
            <a:off x="2115318" y="2504300"/>
            <a:ext cx="3061392" cy="221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图像基础</a:t>
            </a:r>
            <a:endParaRPr lang="en-US" altLang="zh-CN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1.</a:t>
            </a:r>
            <a:r>
              <a:rPr lang="zh-CN" altLang="en-US" sz="1400" dirty="0">
                <a:solidFill>
                  <a:schemeClr val="bg1"/>
                </a:solidFill>
              </a:rPr>
              <a:t>图像基本知识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2.</a:t>
            </a:r>
            <a:r>
              <a:rPr lang="zh-CN" altLang="en-US" sz="1400" dirty="0">
                <a:solidFill>
                  <a:schemeClr val="bg1"/>
                </a:solidFill>
              </a:rPr>
              <a:t>图像基本处理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3.</a:t>
            </a:r>
            <a:r>
              <a:rPr lang="zh-CN" altLang="en-US" sz="1400" dirty="0">
                <a:solidFill>
                  <a:schemeClr val="bg1"/>
                </a:solidFill>
              </a:rPr>
              <a:t>图像处理进阶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4.</a:t>
            </a:r>
            <a:r>
              <a:rPr lang="zh-CN" altLang="en-US" sz="1400" dirty="0">
                <a:solidFill>
                  <a:schemeClr val="bg1"/>
                </a:solidFill>
              </a:rPr>
              <a:t>视频及图像分割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5.</a:t>
            </a:r>
            <a:r>
              <a:rPr lang="zh-CN" altLang="en-US" sz="1400" dirty="0">
                <a:solidFill>
                  <a:schemeClr val="bg1"/>
                </a:solidFill>
              </a:rPr>
              <a:t>人脸检测和识别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6.</a:t>
            </a:r>
            <a:r>
              <a:rPr lang="zh-CN" altLang="en-US" sz="1400" dirty="0">
                <a:solidFill>
                  <a:schemeClr val="bg1"/>
                </a:solidFill>
              </a:rPr>
              <a:t>目标检测与识别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C402D6E-C8FE-496B-A28E-CEBFD75C2588}"/>
              </a:ext>
            </a:extLst>
          </p:cNvPr>
          <p:cNvSpPr/>
          <p:nvPr/>
        </p:nvSpPr>
        <p:spPr>
          <a:xfrm>
            <a:off x="2063689" y="2457530"/>
            <a:ext cx="1753050" cy="2794350"/>
          </a:xfrm>
          <a:prstGeom prst="roundRect">
            <a:avLst>
              <a:gd name="adj" fmla="val 4733"/>
            </a:avLst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B16DBCD-2D82-4830-9310-64C765B15869}"/>
              </a:ext>
            </a:extLst>
          </p:cNvPr>
          <p:cNvSpPr/>
          <p:nvPr/>
        </p:nvSpPr>
        <p:spPr>
          <a:xfrm>
            <a:off x="3911549" y="2440676"/>
            <a:ext cx="2459152" cy="305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 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lang="en-US" altLang="zh-CN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文本特征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1.1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词袋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bag of words BOW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1.2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分布特征（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distributional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1.3tfidf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权重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1.4n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元语言模型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1.5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语言学特征：句法树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2.Nlp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相关任务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2.1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文本分类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2.2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序列标注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翻译、摘要生成、信息抽取等</a:t>
            </a:r>
            <a:endParaRPr lang="en-US" altLang="zh-CN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2.4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文本生成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NLG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208C1757-12A0-4B68-BE38-03B6CBA61DC2}"/>
              </a:ext>
            </a:extLst>
          </p:cNvPr>
          <p:cNvSpPr/>
          <p:nvPr/>
        </p:nvSpPr>
        <p:spPr>
          <a:xfrm>
            <a:off x="3912155" y="2443536"/>
            <a:ext cx="2026367" cy="2790174"/>
          </a:xfrm>
          <a:prstGeom prst="roundRect">
            <a:avLst>
              <a:gd name="adj" fmla="val 3393"/>
            </a:avLst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E2810FB-8A90-46DD-BD32-A8FD3011B59E}"/>
              </a:ext>
            </a:extLst>
          </p:cNvPr>
          <p:cNvSpPr/>
          <p:nvPr/>
        </p:nvSpPr>
        <p:spPr>
          <a:xfrm>
            <a:off x="455290" y="1826968"/>
            <a:ext cx="5680802" cy="3501457"/>
          </a:xfrm>
          <a:prstGeom prst="roundRect">
            <a:avLst>
              <a:gd name="adj" fmla="val 5249"/>
            </a:avLst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32A949-5156-4E89-BDB7-08FCCD7A9FCA}"/>
              </a:ext>
            </a:extLst>
          </p:cNvPr>
          <p:cNvSpPr txBox="1"/>
          <p:nvPr/>
        </p:nvSpPr>
        <p:spPr>
          <a:xfrm>
            <a:off x="1527256" y="1853389"/>
            <a:ext cx="331236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基础先修</a:t>
            </a:r>
            <a:r>
              <a:rPr lang="en-US" altLang="zh-CN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b="1" dirty="0">
              <a:solidFill>
                <a:srgbClr val="EFB2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73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天池平台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241687"/>
          </a:xfrm>
        </p:spPr>
        <p:txBody>
          <a:bodyPr/>
          <a:lstStyle/>
          <a:p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天池平台是阿里云旗下的数据竞赛平台，是国内最大竞赛平台，参赛热度比</a:t>
            </a:r>
            <a:r>
              <a:rPr lang="en-US" altLang="zh-CN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Kaggle</a:t>
            </a:r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高；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天池官网：</a:t>
            </a:r>
            <a:r>
              <a:rPr lang="en" altLang="zh-CN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https://tianchi.aliyun.com/competition/gameList/algorithmList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zh-CN" altLang="en-US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about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Tianchi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 descr="图片包含 游戏机, 截图&#10;&#10;描述已自动生成">
            <a:extLst>
              <a:ext uri="{FF2B5EF4-FFF2-40B4-BE49-F238E27FC236}">
                <a16:creationId xmlns:a16="http://schemas.microsoft.com/office/drawing/2014/main" id="{74A0728E-5DC6-6945-8819-FEB9A02710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464" y="3068960"/>
            <a:ext cx="9742611" cy="35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 如何学习数据竞赛？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How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learn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40957D-171E-D643-81C8-8469F24C585C}"/>
              </a:ext>
            </a:extLst>
          </p:cNvPr>
          <p:cNvSpPr/>
          <p:nvPr/>
        </p:nvSpPr>
        <p:spPr>
          <a:xfrm>
            <a:off x="479423" y="6007051"/>
            <a:ext cx="378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https://ai.deepshare.net/all/3279059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5A7261-4DAB-4101-AC70-8059A0BEB7B0}"/>
              </a:ext>
            </a:extLst>
          </p:cNvPr>
          <p:cNvSpPr/>
          <p:nvPr/>
        </p:nvSpPr>
        <p:spPr>
          <a:xfrm>
            <a:off x="3511877" y="1826187"/>
            <a:ext cx="3230880" cy="23484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12FA30-0410-4A7B-9EF8-4751D904796B}"/>
              </a:ext>
            </a:extLst>
          </p:cNvPr>
          <p:cNvSpPr/>
          <p:nvPr/>
        </p:nvSpPr>
        <p:spPr>
          <a:xfrm>
            <a:off x="78025" y="1825471"/>
            <a:ext cx="3178742" cy="2342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796396-39EC-4EDC-BE79-4F729FA609DD}"/>
              </a:ext>
            </a:extLst>
          </p:cNvPr>
          <p:cNvSpPr/>
          <p:nvPr/>
        </p:nvSpPr>
        <p:spPr>
          <a:xfrm>
            <a:off x="248428" y="2515114"/>
            <a:ext cx="1247422" cy="391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数学基础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39ECCB-65DB-4445-90F6-60DFAB27305A}"/>
              </a:ext>
            </a:extLst>
          </p:cNvPr>
          <p:cNvSpPr/>
          <p:nvPr/>
        </p:nvSpPr>
        <p:spPr>
          <a:xfrm>
            <a:off x="1814585" y="2509444"/>
            <a:ext cx="1316893" cy="397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AFB105-F79E-45C1-A26D-004301047A68}"/>
              </a:ext>
            </a:extLst>
          </p:cNvPr>
          <p:cNvSpPr/>
          <p:nvPr/>
        </p:nvSpPr>
        <p:spPr>
          <a:xfrm>
            <a:off x="248428" y="3187270"/>
            <a:ext cx="1247419" cy="391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图像基础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DDC35D-B157-4F86-9163-4F26D9383FCD}"/>
              </a:ext>
            </a:extLst>
          </p:cNvPr>
          <p:cNvSpPr/>
          <p:nvPr/>
        </p:nvSpPr>
        <p:spPr>
          <a:xfrm>
            <a:off x="1814585" y="3174517"/>
            <a:ext cx="1316893" cy="391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400" b="1" spc="1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DD141CD-1CB8-4D7D-9249-A60F91F0FB8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872138" y="2906673"/>
            <a:ext cx="1" cy="2805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1F5F5B4-5603-44E4-BA53-826BF1AA348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1495850" y="2708059"/>
            <a:ext cx="318735" cy="28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72563B2-BB4E-480E-9BB9-DB9B6794C41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2473032" y="2906673"/>
            <a:ext cx="0" cy="2678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8">
            <a:extLst>
              <a:ext uri="{FF2B5EF4-FFF2-40B4-BE49-F238E27FC236}">
                <a16:creationId xmlns:a16="http://schemas.microsoft.com/office/drawing/2014/main" id="{776F01E9-59C2-457F-9089-DB2DD183379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5400000" flipH="1" flipV="1">
            <a:off x="1666208" y="2772006"/>
            <a:ext cx="12753" cy="1600894"/>
          </a:xfrm>
          <a:prstGeom prst="bentConnector3">
            <a:avLst>
              <a:gd name="adj1" fmla="val -1792519"/>
            </a:avLst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1899834-5A67-4301-8EAD-D8E2DED77DE8}"/>
              </a:ext>
            </a:extLst>
          </p:cNvPr>
          <p:cNvSpPr txBox="1"/>
          <p:nvPr/>
        </p:nvSpPr>
        <p:spPr>
          <a:xfrm>
            <a:off x="721228" y="2040766"/>
            <a:ext cx="19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Step0</a:t>
            </a:r>
            <a:r>
              <a:rPr lang="zh-CN" altLang="en-US" dirty="0"/>
              <a:t>：选修知识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A3225B-96D9-4653-95D8-F5D086B3AB66}"/>
              </a:ext>
            </a:extLst>
          </p:cNvPr>
          <p:cNvSpPr txBox="1"/>
          <p:nvPr/>
        </p:nvSpPr>
        <p:spPr>
          <a:xfrm>
            <a:off x="130998" y="3575362"/>
            <a:ext cx="800219" cy="276999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深度方向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2D64CA-0B88-4C62-BAA9-BA97E099559B}"/>
              </a:ext>
            </a:extLst>
          </p:cNvPr>
          <p:cNvSpPr/>
          <p:nvPr/>
        </p:nvSpPr>
        <p:spPr>
          <a:xfrm>
            <a:off x="3651704" y="3334671"/>
            <a:ext cx="1440056" cy="316821"/>
          </a:xfrm>
          <a:prstGeom prst="rect">
            <a:avLst/>
          </a:prstGeom>
          <a:solidFill>
            <a:srgbClr val="EAB200"/>
          </a:solidFill>
          <a:ln>
            <a:noFill/>
          </a:ln>
          <a:effectLst>
            <a:outerShdw blurRad="889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B997BA-79C2-4118-9A66-66B2351D3611}"/>
              </a:ext>
            </a:extLst>
          </p:cNvPr>
          <p:cNvSpPr/>
          <p:nvPr/>
        </p:nvSpPr>
        <p:spPr>
          <a:xfrm>
            <a:off x="7009002" y="1825472"/>
            <a:ext cx="2899103" cy="2342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F186E2-51F2-48B6-825B-B4FC9363F79F}"/>
              </a:ext>
            </a:extLst>
          </p:cNvPr>
          <p:cNvSpPr txBox="1"/>
          <p:nvPr/>
        </p:nvSpPr>
        <p:spPr>
          <a:xfrm>
            <a:off x="3759556" y="2027748"/>
            <a:ext cx="269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：参加经典赛练习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81DFA9-C25D-4A5B-B72D-325C0934C1A2}"/>
              </a:ext>
            </a:extLst>
          </p:cNvPr>
          <p:cNvSpPr txBox="1"/>
          <p:nvPr/>
        </p:nvSpPr>
        <p:spPr>
          <a:xfrm>
            <a:off x="6656417" y="2027748"/>
            <a:ext cx="357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Step2</a:t>
            </a:r>
            <a:r>
              <a:rPr lang="zh-CN" altLang="en-US" dirty="0"/>
              <a:t>：参加进行的新比赛</a:t>
            </a:r>
          </a:p>
        </p:txBody>
      </p:sp>
      <p:sp>
        <p:nvSpPr>
          <p:cNvPr id="24" name="箭头: 下 33">
            <a:extLst>
              <a:ext uri="{FF2B5EF4-FFF2-40B4-BE49-F238E27FC236}">
                <a16:creationId xmlns:a16="http://schemas.microsoft.com/office/drawing/2014/main" id="{DC842724-7054-4D41-83AD-9E3BC14F1D46}"/>
              </a:ext>
            </a:extLst>
          </p:cNvPr>
          <p:cNvSpPr/>
          <p:nvPr/>
        </p:nvSpPr>
        <p:spPr>
          <a:xfrm rot="16200000">
            <a:off x="3292514" y="2879130"/>
            <a:ext cx="213835" cy="26191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B78DC4A-1401-4E4C-8FED-A095DD00BC43}"/>
              </a:ext>
            </a:extLst>
          </p:cNvPr>
          <p:cNvSpPr txBox="1"/>
          <p:nvPr/>
        </p:nvSpPr>
        <p:spPr>
          <a:xfrm>
            <a:off x="600443" y="5088185"/>
            <a:ext cx="2164080" cy="8299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基础不牢固</a:t>
            </a:r>
          </a:p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替你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查漏补缺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D36A64-454A-4F93-B393-1DC0F6DF81D2}"/>
              </a:ext>
            </a:extLst>
          </p:cNvPr>
          <p:cNvSpPr txBox="1"/>
          <p:nvPr/>
        </p:nvSpPr>
        <p:spPr>
          <a:xfrm>
            <a:off x="7235403" y="5005497"/>
            <a:ext cx="2446299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轻松入门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CV</a:t>
            </a: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/NLP</a:t>
            </a:r>
          </a:p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细分领域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01A26B-B9F9-4161-8B1C-498E942ABBEE}"/>
              </a:ext>
            </a:extLst>
          </p:cNvPr>
          <p:cNvSpPr txBox="1"/>
          <p:nvPr/>
        </p:nvSpPr>
        <p:spPr>
          <a:xfrm>
            <a:off x="3768332" y="4994857"/>
            <a:ext cx="2717969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按照个人学习能力和技术深度，设计了不同阶段课程，带你</a:t>
            </a:r>
            <a:r>
              <a:rPr lang="zh-CN" altLang="en-US" sz="2400" dirty="0">
                <a:solidFill>
                  <a:srgbClr val="EFB239"/>
                </a:solidFill>
              </a:rPr>
              <a:t>层层提升</a:t>
            </a:r>
            <a:r>
              <a:rPr lang="zh-CN" altLang="en-US" dirty="0"/>
              <a:t>。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75471A6-6A22-4407-8D9A-D515CAC9219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667396" y="4168239"/>
            <a:ext cx="7484" cy="46482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下 33">
            <a:extLst>
              <a:ext uri="{FF2B5EF4-FFF2-40B4-BE49-F238E27FC236}">
                <a16:creationId xmlns:a16="http://schemas.microsoft.com/office/drawing/2014/main" id="{970FC7D9-3DBA-44CA-8FF2-665714830C18}"/>
              </a:ext>
            </a:extLst>
          </p:cNvPr>
          <p:cNvSpPr/>
          <p:nvPr/>
        </p:nvSpPr>
        <p:spPr>
          <a:xfrm rot="16200000">
            <a:off x="6781659" y="2879248"/>
            <a:ext cx="213835" cy="26191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92EDA84-28B4-487F-93BC-7C5396131690}"/>
              </a:ext>
            </a:extLst>
          </p:cNvPr>
          <p:cNvCxnSpPr/>
          <p:nvPr/>
        </p:nvCxnSpPr>
        <p:spPr>
          <a:xfrm>
            <a:off x="5127317" y="4174594"/>
            <a:ext cx="12700" cy="45847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B4AA201-7EFE-4564-AFA5-6B1E2D3D89AA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458554" y="4168240"/>
            <a:ext cx="0" cy="46482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EE442AE-6C60-4620-8B11-820BFDFE1ACF}"/>
              </a:ext>
            </a:extLst>
          </p:cNvPr>
          <p:cNvSpPr/>
          <p:nvPr/>
        </p:nvSpPr>
        <p:spPr>
          <a:xfrm>
            <a:off x="3651704" y="3746604"/>
            <a:ext cx="1440056" cy="316821"/>
          </a:xfrm>
          <a:prstGeom prst="rect">
            <a:avLst/>
          </a:prstGeom>
          <a:solidFill>
            <a:srgbClr val="EAB200"/>
          </a:solidFill>
          <a:ln>
            <a:noFill/>
          </a:ln>
          <a:effectLst>
            <a:outerShdw blurRad="889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AFC41F-E534-4366-B27E-15D7B60E22C6}"/>
              </a:ext>
            </a:extLst>
          </p:cNvPr>
          <p:cNvSpPr/>
          <p:nvPr/>
        </p:nvSpPr>
        <p:spPr>
          <a:xfrm>
            <a:off x="5180889" y="3334671"/>
            <a:ext cx="1440697" cy="316821"/>
          </a:xfrm>
          <a:prstGeom prst="rect">
            <a:avLst/>
          </a:prstGeom>
          <a:solidFill>
            <a:srgbClr val="EAB200"/>
          </a:solidFill>
          <a:ln>
            <a:noFill/>
          </a:ln>
          <a:effectLst>
            <a:outerShdw blurRad="889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141FD2E-009E-44E1-BB7A-8503E2BFCDC9}"/>
              </a:ext>
            </a:extLst>
          </p:cNvPr>
          <p:cNvSpPr/>
          <p:nvPr/>
        </p:nvSpPr>
        <p:spPr>
          <a:xfrm>
            <a:off x="5180890" y="3747522"/>
            <a:ext cx="1440056" cy="316821"/>
          </a:xfrm>
          <a:prstGeom prst="rect">
            <a:avLst/>
          </a:prstGeom>
          <a:solidFill>
            <a:srgbClr val="EAB200"/>
          </a:solidFill>
          <a:ln>
            <a:noFill/>
          </a:ln>
          <a:effectLst>
            <a:outerShdw blurRad="889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综合方向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89D273-9D2C-4922-B15E-B6786875662F}"/>
              </a:ext>
            </a:extLst>
          </p:cNvPr>
          <p:cNvSpPr txBox="1"/>
          <p:nvPr/>
        </p:nvSpPr>
        <p:spPr>
          <a:xfrm>
            <a:off x="3944328" y="2924143"/>
            <a:ext cx="24144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四大方向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九场经典赛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6FDE10-0987-4A99-9943-24DD3FC4F6ED}"/>
              </a:ext>
            </a:extLst>
          </p:cNvPr>
          <p:cNvSpPr txBox="1"/>
          <p:nvPr/>
        </p:nvSpPr>
        <p:spPr>
          <a:xfrm>
            <a:off x="7213611" y="2429437"/>
            <a:ext cx="1627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40B7DD"/>
                </a:solidFill>
                <a:latin typeface="+mj-ea"/>
                <a:ea typeface="+mj-ea"/>
                <a:cs typeface="+mn-cs"/>
              </a:rPr>
              <a:t>Kaggle</a:t>
            </a:r>
            <a:endParaRPr lang="zh-CN" altLang="en-US" sz="2000" b="1" dirty="0">
              <a:solidFill>
                <a:srgbClr val="40B7DD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E406E3A3-36FF-4ABD-9F8A-18309983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37" y="2943679"/>
            <a:ext cx="1507271" cy="24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467">
            <a:extLst>
              <a:ext uri="{FF2B5EF4-FFF2-40B4-BE49-F238E27FC236}">
                <a16:creationId xmlns:a16="http://schemas.microsoft.com/office/drawing/2014/main" id="{F8FF7BE8-AC8F-4980-A841-4B6C1925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8337" r="6184" b="13367"/>
          <a:stretch>
            <a:fillRect/>
          </a:stretch>
        </p:blipFill>
        <p:spPr bwMode="auto">
          <a:xfrm>
            <a:off x="8587736" y="2515401"/>
            <a:ext cx="1016134" cy="3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468">
            <a:extLst>
              <a:ext uri="{FF2B5EF4-FFF2-40B4-BE49-F238E27FC236}">
                <a16:creationId xmlns:a16="http://schemas.microsoft.com/office/drawing/2014/main" id="{872CF7E4-99B4-45E8-A588-F0ACD64B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57" y="3343152"/>
            <a:ext cx="1252533" cy="34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40BD221-1998-4AEE-BD6B-8E4E6AAC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16957"/>
          <a:stretch>
            <a:fillRect/>
          </a:stretch>
        </p:blipFill>
        <p:spPr bwMode="auto">
          <a:xfrm>
            <a:off x="8805104" y="3475182"/>
            <a:ext cx="858706" cy="35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箭头: 下 33">
            <a:extLst>
              <a:ext uri="{FF2B5EF4-FFF2-40B4-BE49-F238E27FC236}">
                <a16:creationId xmlns:a16="http://schemas.microsoft.com/office/drawing/2014/main" id="{85344014-2803-40A6-BF17-BC2D715C6DE6}"/>
              </a:ext>
            </a:extLst>
          </p:cNvPr>
          <p:cNvSpPr/>
          <p:nvPr/>
        </p:nvSpPr>
        <p:spPr>
          <a:xfrm rot="16200000">
            <a:off x="9933737" y="2879130"/>
            <a:ext cx="213835" cy="26191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BD1649-2453-4126-A3A4-84B0A7B2C816}"/>
              </a:ext>
            </a:extLst>
          </p:cNvPr>
          <p:cNvSpPr/>
          <p:nvPr/>
        </p:nvSpPr>
        <p:spPr>
          <a:xfrm>
            <a:off x="10155247" y="1835882"/>
            <a:ext cx="1943911" cy="23484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C50ED32-903F-4322-9EEB-761053F1584C}"/>
              </a:ext>
            </a:extLst>
          </p:cNvPr>
          <p:cNvSpPr txBox="1"/>
          <p:nvPr/>
        </p:nvSpPr>
        <p:spPr>
          <a:xfrm>
            <a:off x="10688618" y="242943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</a:rPr>
              <a:t>拿奖金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3CCBB7-2A30-43CE-900B-D789C9101296}"/>
              </a:ext>
            </a:extLst>
          </p:cNvPr>
          <p:cNvSpPr txBox="1"/>
          <p:nvPr/>
        </p:nvSpPr>
        <p:spPr>
          <a:xfrm>
            <a:off x="10171611" y="3380732"/>
            <a:ext cx="1927547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</a:rPr>
              <a:t>PS</a:t>
            </a:r>
            <a:r>
              <a:rPr lang="zh-CN" altLang="en-US" sz="1600" dirty="0">
                <a:solidFill>
                  <a:schemeClr val="bg1"/>
                </a:solidFill>
              </a:rPr>
              <a:t>欢迎来当讲师</a:t>
            </a:r>
            <a:r>
              <a:rPr lang="zh-CN" altLang="en-US" sz="1400" dirty="0">
                <a:solidFill>
                  <a:schemeClr val="bg1"/>
                </a:solidFill>
              </a:rPr>
              <a:t>（长期跪舔</a:t>
            </a:r>
            <a:r>
              <a:rPr lang="en-US" altLang="zh-CN" sz="1400" dirty="0">
                <a:solidFill>
                  <a:schemeClr val="bg1"/>
                </a:solidFill>
              </a:rPr>
              <a:t>TOP</a:t>
            </a:r>
            <a:r>
              <a:rPr lang="zh-CN" altLang="en-US" sz="1400" dirty="0">
                <a:solidFill>
                  <a:schemeClr val="bg1"/>
                </a:solidFill>
              </a:rPr>
              <a:t>大神</a:t>
            </a:r>
            <a:r>
              <a:rPr lang="en-US" altLang="zh-CN" sz="1400" dirty="0">
                <a:solidFill>
                  <a:schemeClr val="bg1"/>
                </a:solidFill>
              </a:rPr>
              <a:t>)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832894F-3AD6-4561-B738-E80D9BBF2DA4}"/>
              </a:ext>
            </a:extLst>
          </p:cNvPr>
          <p:cNvCxnSpPr>
            <a:cxnSpLocks/>
          </p:cNvCxnSpPr>
          <p:nvPr/>
        </p:nvCxnSpPr>
        <p:spPr>
          <a:xfrm>
            <a:off x="11088041" y="4174594"/>
            <a:ext cx="0" cy="46482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F6D03A3-8176-445A-BA5E-A1AB9D62019C}"/>
              </a:ext>
            </a:extLst>
          </p:cNvPr>
          <p:cNvSpPr txBox="1"/>
          <p:nvPr/>
        </p:nvSpPr>
        <p:spPr>
          <a:xfrm>
            <a:off x="10263992" y="2802313"/>
            <a:ext cx="17620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</a:rPr>
              <a:t>奖励</a:t>
            </a:r>
            <a:r>
              <a:rPr lang="en-US" altLang="zh-CN" b="1" dirty="0">
                <a:solidFill>
                  <a:schemeClr val="bg1"/>
                </a:solidFill>
              </a:rPr>
              <a:t>/</a:t>
            </a:r>
            <a:r>
              <a:rPr lang="zh-CN" altLang="en-US" b="1" dirty="0">
                <a:solidFill>
                  <a:schemeClr val="bg1"/>
                </a:solidFill>
              </a:rPr>
              <a:t>内推</a:t>
            </a:r>
            <a:r>
              <a:rPr lang="en-US" altLang="zh-CN" b="1" dirty="0">
                <a:solidFill>
                  <a:schemeClr val="bg1"/>
                </a:solidFill>
              </a:rPr>
              <a:t>/</a:t>
            </a:r>
            <a:r>
              <a:rPr lang="zh-CN" altLang="en-US" b="1" dirty="0">
                <a:solidFill>
                  <a:schemeClr val="bg1"/>
                </a:solidFill>
              </a:rPr>
              <a:t>实习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FB32B04-888D-4BC3-AEBC-F411D65B6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33" y="4639418"/>
            <a:ext cx="1822680" cy="18226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B25C08-EF46-470C-BF01-CB8C952EE584}"/>
              </a:ext>
            </a:extLst>
          </p:cNvPr>
          <p:cNvSpPr txBox="1"/>
          <p:nvPr/>
        </p:nvSpPr>
        <p:spPr>
          <a:xfrm>
            <a:off x="9341108" y="1991677"/>
            <a:ext cx="357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Step3</a:t>
            </a:r>
            <a:r>
              <a:rPr lang="zh-CN" altLang="en-US" dirty="0"/>
              <a:t>：上</a:t>
            </a:r>
            <a:r>
              <a:rPr lang="en-US" altLang="zh-CN" dirty="0"/>
              <a:t>TOP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468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2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 rot="16200000">
            <a:off x="5191125" y="4211320"/>
            <a:ext cx="182245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800" dirty="0">
                <a:solidFill>
                  <a:schemeClr val="bg1"/>
                </a:solidFill>
                <a:ea typeface="+mn-lt"/>
              </a:rPr>
              <a:t>{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420065" y="5476875"/>
            <a:ext cx="15055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总价值</a:t>
            </a:r>
          </a:p>
          <a:p>
            <a:pPr algn="ctr"/>
            <a:r>
              <a:rPr lang="en-US" altLang="zh-CN" sz="3200" b="1" dirty="0">
                <a:ln w="12700">
                  <a:noFill/>
                </a:ln>
                <a:solidFill>
                  <a:srgbClr val="FFC000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7158</a:t>
            </a: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</a:p>
        </p:txBody>
      </p:sp>
      <p:sp>
        <p:nvSpPr>
          <p:cNvPr id="42" name="矩形标注 41"/>
          <p:cNvSpPr/>
          <p:nvPr/>
        </p:nvSpPr>
        <p:spPr>
          <a:xfrm flipV="1">
            <a:off x="7189470" y="5029835"/>
            <a:ext cx="4083685" cy="1400175"/>
          </a:xfrm>
          <a:prstGeom prst="wedgeRectCallout">
            <a:avLst>
              <a:gd name="adj1" fmla="val -54524"/>
              <a:gd name="adj2" fmla="val -2085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776970" y="5092701"/>
            <a:ext cx="2741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      </a:t>
            </a:r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en-US" altLang="zh-CN" b="1" dirty="0">
              <a:ln w="12700">
                <a:noFill/>
              </a:ln>
              <a:solidFill>
                <a:srgbClr val="F7DA9F"/>
              </a:solidFill>
              <a:effectLst>
                <a:outerShdw blurRad="63500" dist="25400" dir="2700000" algn="tl" rotWithShape="0">
                  <a:prstClr val="black">
                    <a:alpha val="43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NLP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           </a:t>
            </a:r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</a:p>
          <a:p>
            <a:pPr algn="l"/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图像基础           </a:t>
            </a:r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</a:p>
          <a:p>
            <a:pPr algn="l"/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数学基础           </a:t>
            </a:r>
            <a:r>
              <a:rPr lang="en-US" altLang="zh-CN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298</a:t>
            </a:r>
            <a:r>
              <a:rPr lang="zh-CN" altLang="en-US" b="1" dirty="0">
                <a:ln w="12700">
                  <a:noFill/>
                </a:ln>
                <a:solidFill>
                  <a:srgbClr val="F7DA9F"/>
                </a:solidFill>
                <a:effectLst>
                  <a:outerShdw blurRad="63500" dist="25400" dir="2700000" algn="tl" rotWithShape="0">
                    <a:prstClr val="black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zh-CN" altLang="en-US" dirty="0"/>
          </a:p>
          <a:p>
            <a:pPr algn="l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45375" y="5092700"/>
            <a:ext cx="1355090" cy="1356360"/>
            <a:chOff x="5374" y="7923"/>
            <a:chExt cx="2134" cy="2136"/>
          </a:xfrm>
        </p:grpSpPr>
        <p:sp>
          <p:nvSpPr>
            <p:cNvPr id="44" name="文本框 43"/>
            <p:cNvSpPr txBox="1"/>
            <p:nvPr/>
          </p:nvSpPr>
          <p:spPr>
            <a:xfrm>
              <a:off x="5968" y="7923"/>
              <a:ext cx="8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</a:rPr>
                <a:t>含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374" y="8779"/>
              <a:ext cx="2134" cy="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lnSpc>
                  <a:spcPts val="25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900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671" y="9431"/>
              <a:ext cx="1488" cy="628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基础课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0696C44-6814-48AE-B76B-25F7FFDF7D83}"/>
              </a:ext>
            </a:extLst>
          </p:cNvPr>
          <p:cNvSpPr txBox="1"/>
          <p:nvPr/>
        </p:nvSpPr>
        <p:spPr>
          <a:xfrm>
            <a:off x="1025425" y="791152"/>
            <a:ext cx="2093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数据科学方向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FF3B146-78EB-44DD-9F0F-323193C3305F}"/>
              </a:ext>
            </a:extLst>
          </p:cNvPr>
          <p:cNvSpPr/>
          <p:nvPr/>
        </p:nvSpPr>
        <p:spPr>
          <a:xfrm>
            <a:off x="315049" y="21881023"/>
            <a:ext cx="3095430" cy="1719292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C2C1BA2-A2E2-45C1-A1B8-299A2AEF5D33}"/>
              </a:ext>
            </a:extLst>
          </p:cNvPr>
          <p:cNvSpPr/>
          <p:nvPr/>
        </p:nvSpPr>
        <p:spPr>
          <a:xfrm>
            <a:off x="3560035" y="21881023"/>
            <a:ext cx="3013610" cy="1716297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副标题 2">
            <a:extLst>
              <a:ext uri="{FF2B5EF4-FFF2-40B4-BE49-F238E27FC236}">
                <a16:creationId xmlns:a16="http://schemas.microsoft.com/office/drawing/2014/main" id="{CBDE29F0-E934-4852-BB6F-5CB6D5129F16}"/>
              </a:ext>
            </a:extLst>
          </p:cNvPr>
          <p:cNvSpPr txBox="1">
            <a:spLocks/>
          </p:cNvSpPr>
          <p:nvPr/>
        </p:nvSpPr>
        <p:spPr>
          <a:xfrm>
            <a:off x="712681" y="3495196"/>
            <a:ext cx="2620657" cy="114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达观杯文本分类（基础赛）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DF</a:t>
            </a:r>
            <a:r>
              <a:rPr lang="zh-CN" altLang="en-US" sz="1600" b="1" dirty="0">
                <a:solidFill>
                  <a:schemeClr val="bg1"/>
                </a:solidFill>
              </a:rPr>
              <a:t>网民情绪识别（进阶赛）</a:t>
            </a:r>
            <a:r>
              <a:rPr lang="en-US" altLang="zh-CN" sz="1600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60" name="副标题 2">
            <a:extLst>
              <a:ext uri="{FF2B5EF4-FFF2-40B4-BE49-F238E27FC236}">
                <a16:creationId xmlns:a16="http://schemas.microsoft.com/office/drawing/2014/main" id="{FF1FAFBC-C7D9-42C9-91D4-995BD4364FA8}"/>
              </a:ext>
            </a:extLst>
          </p:cNvPr>
          <p:cNvSpPr txBox="1">
            <a:spLocks/>
          </p:cNvSpPr>
          <p:nvPr/>
        </p:nvSpPr>
        <p:spPr>
          <a:xfrm>
            <a:off x="3883132" y="1272672"/>
            <a:ext cx="2628725" cy="1015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</a:rPr>
              <a:t>Kesci </a:t>
            </a:r>
            <a:r>
              <a:rPr lang="zh-CN" altLang="en-US" b="1" dirty="0">
                <a:solidFill>
                  <a:schemeClr val="bg1"/>
                </a:solidFill>
              </a:rPr>
              <a:t>表情识别（基础赛）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水稻识别（进阶赛）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                    …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1" name="副标题 2">
            <a:extLst>
              <a:ext uri="{FF2B5EF4-FFF2-40B4-BE49-F238E27FC236}">
                <a16:creationId xmlns:a16="http://schemas.microsoft.com/office/drawing/2014/main" id="{03F3BA81-888B-4D27-87D5-12E0D491B81F}"/>
              </a:ext>
            </a:extLst>
          </p:cNvPr>
          <p:cNvSpPr txBox="1">
            <a:spLocks/>
          </p:cNvSpPr>
          <p:nvPr/>
        </p:nvSpPr>
        <p:spPr>
          <a:xfrm>
            <a:off x="637585" y="1359626"/>
            <a:ext cx="2571393" cy="1494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房价预测（基础赛）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未来销售（进阶赛）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地震预测（高级赛）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Kaggle</a:t>
            </a:r>
            <a:r>
              <a:rPr lang="zh-CN" altLang="en-US" b="1" dirty="0">
                <a:solidFill>
                  <a:schemeClr val="bg1"/>
                </a:solidFill>
              </a:rPr>
              <a:t>销售预测（进阶赛）</a:t>
            </a:r>
            <a:r>
              <a:rPr lang="en-US" altLang="zh-CN" b="1" dirty="0">
                <a:solidFill>
                  <a:schemeClr val="bg1"/>
                </a:solidFill>
              </a:rPr>
              <a:t>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2" name="副标题 2">
            <a:extLst>
              <a:ext uri="{FF2B5EF4-FFF2-40B4-BE49-F238E27FC236}">
                <a16:creationId xmlns:a16="http://schemas.microsoft.com/office/drawing/2014/main" id="{60AD2ABD-946C-40FA-A117-0E15D334B5E4}"/>
              </a:ext>
            </a:extLst>
          </p:cNvPr>
          <p:cNvSpPr txBox="1">
            <a:spLocks/>
          </p:cNvSpPr>
          <p:nvPr/>
        </p:nvSpPr>
        <p:spPr>
          <a:xfrm>
            <a:off x="3795812" y="3610887"/>
            <a:ext cx="2687271" cy="9906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</a:rPr>
              <a:t>天池</a:t>
            </a:r>
            <a:r>
              <a:rPr lang="en-US" altLang="zh-CN" b="1" dirty="0">
                <a:solidFill>
                  <a:schemeClr val="bg1"/>
                </a:solidFill>
              </a:rPr>
              <a:t>KDD-Debiasing(</a:t>
            </a:r>
            <a:r>
              <a:rPr lang="zh-CN" altLang="en-US" b="1" dirty="0">
                <a:solidFill>
                  <a:schemeClr val="bg1"/>
                </a:solidFill>
              </a:rPr>
              <a:t>高级赛）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	          …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6838A4BA-DC64-4CA6-8199-18221F1698F4}"/>
              </a:ext>
            </a:extLst>
          </p:cNvPr>
          <p:cNvSpPr/>
          <p:nvPr/>
        </p:nvSpPr>
        <p:spPr>
          <a:xfrm>
            <a:off x="498971" y="1159522"/>
            <a:ext cx="2846760" cy="1523344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927E8FD6-DA64-4FAD-8E2E-60E4F876A6EE}"/>
              </a:ext>
            </a:extLst>
          </p:cNvPr>
          <p:cNvSpPr/>
          <p:nvPr/>
        </p:nvSpPr>
        <p:spPr>
          <a:xfrm>
            <a:off x="3723557" y="1156041"/>
            <a:ext cx="2775702" cy="1494534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3E640BA-C36E-4BB9-885A-224150E4F200}"/>
              </a:ext>
            </a:extLst>
          </p:cNvPr>
          <p:cNvSpPr/>
          <p:nvPr/>
        </p:nvSpPr>
        <p:spPr>
          <a:xfrm>
            <a:off x="496635" y="3313930"/>
            <a:ext cx="2851063" cy="1533958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9977B408-6E2F-4626-A430-11B669DC4CC4}"/>
              </a:ext>
            </a:extLst>
          </p:cNvPr>
          <p:cNvSpPr/>
          <p:nvPr/>
        </p:nvSpPr>
        <p:spPr>
          <a:xfrm>
            <a:off x="3741621" y="3313607"/>
            <a:ext cx="2775702" cy="1531286"/>
          </a:xfrm>
          <a:prstGeom prst="roundRect">
            <a:avLst>
              <a:gd name="adj" fmla="val 8920"/>
            </a:avLst>
          </a:prstGeom>
          <a:noFill/>
          <a:ln w="31750">
            <a:solidFill>
              <a:srgbClr val="CBB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EEAFBF1-DC65-42DC-87B5-224850F3D5BB}"/>
              </a:ext>
            </a:extLst>
          </p:cNvPr>
          <p:cNvSpPr txBox="1"/>
          <p:nvPr/>
        </p:nvSpPr>
        <p:spPr>
          <a:xfrm>
            <a:off x="4150860" y="791152"/>
            <a:ext cx="2093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E55ED40-3267-4544-A949-DCFF4F1E6546}"/>
              </a:ext>
            </a:extLst>
          </p:cNvPr>
          <p:cNvSpPr txBox="1"/>
          <p:nvPr/>
        </p:nvSpPr>
        <p:spPr>
          <a:xfrm>
            <a:off x="1025425" y="2970601"/>
            <a:ext cx="2093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4A51BD5-958B-441E-8C1A-0711B05DE026}"/>
              </a:ext>
            </a:extLst>
          </p:cNvPr>
          <p:cNvSpPr txBox="1"/>
          <p:nvPr/>
        </p:nvSpPr>
        <p:spPr>
          <a:xfrm>
            <a:off x="4005511" y="2936111"/>
            <a:ext cx="2093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E1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综合方向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CDB1C-4F37-4052-A8E0-91E1146F3747}"/>
              </a:ext>
            </a:extLst>
          </p:cNvPr>
          <p:cNvSpPr/>
          <p:nvPr/>
        </p:nvSpPr>
        <p:spPr>
          <a:xfrm>
            <a:off x="193964" y="299657"/>
            <a:ext cx="6609426" cy="4793044"/>
          </a:xfrm>
          <a:prstGeom prst="rect">
            <a:avLst/>
          </a:prstGeom>
          <a:noFill/>
          <a:ln w="412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7BBEB4-5DEF-4EC3-9168-0CB4E9E433B8}"/>
              </a:ext>
            </a:extLst>
          </p:cNvPr>
          <p:cNvSpPr txBox="1"/>
          <p:nvPr/>
        </p:nvSpPr>
        <p:spPr>
          <a:xfrm>
            <a:off x="2162200" y="312896"/>
            <a:ext cx="307167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经典</a:t>
            </a:r>
            <a:r>
              <a:rPr lang="en-US" altLang="zh-CN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算法练习赛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AC30A-5327-4C76-AEC9-DE81DA8CE92C}"/>
              </a:ext>
            </a:extLst>
          </p:cNvPr>
          <p:cNvSpPr txBox="1"/>
          <p:nvPr/>
        </p:nvSpPr>
        <p:spPr>
          <a:xfrm>
            <a:off x="6803390" y="2067127"/>
            <a:ext cx="82586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7200" b="1" dirty="0">
                <a:solidFill>
                  <a:srgbClr val="EFB239"/>
                </a:solidFill>
              </a:rPr>
              <a:t>+</a:t>
            </a:r>
            <a:endParaRPr lang="zh-CN" altLang="en-US" sz="7200" b="1" dirty="0">
              <a:solidFill>
                <a:srgbClr val="EFB239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02DC35C-9352-4128-89B8-ACC72CA3E494}"/>
              </a:ext>
            </a:extLst>
          </p:cNvPr>
          <p:cNvSpPr/>
          <p:nvPr/>
        </p:nvSpPr>
        <p:spPr>
          <a:xfrm>
            <a:off x="7558982" y="1417334"/>
            <a:ext cx="4155305" cy="2725175"/>
          </a:xfrm>
          <a:prstGeom prst="rect">
            <a:avLst/>
          </a:prstGeom>
          <a:noFill/>
          <a:ln w="412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EBB9636-6770-4E64-9B27-92344228C819}"/>
              </a:ext>
            </a:extLst>
          </p:cNvPr>
          <p:cNvSpPr txBox="1"/>
          <p:nvPr/>
        </p:nvSpPr>
        <p:spPr>
          <a:xfrm>
            <a:off x="7629257" y="1480621"/>
            <a:ext cx="415530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一年带打</a:t>
            </a:r>
            <a:r>
              <a:rPr lang="en-US" altLang="zh-CN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场</a:t>
            </a:r>
            <a:r>
              <a:rPr lang="en-US" altLang="zh-CN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800" b="1" dirty="0">
                <a:solidFill>
                  <a:srgbClr val="EFB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算法大赛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ADD7366-E563-4D55-B33C-5AA2CCECD23E}"/>
              </a:ext>
            </a:extLst>
          </p:cNvPr>
          <p:cNvSpPr txBox="1"/>
          <p:nvPr/>
        </p:nvSpPr>
        <p:spPr>
          <a:xfrm>
            <a:off x="7776426" y="2105894"/>
            <a:ext cx="2138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40B7DD"/>
                </a:solidFill>
                <a:latin typeface="+mj-ea"/>
                <a:ea typeface="+mj-ea"/>
                <a:cs typeface="+mn-cs"/>
              </a:rPr>
              <a:t>Kaggle</a:t>
            </a:r>
            <a:endParaRPr lang="zh-CN" altLang="en-US" sz="2000" b="1" dirty="0">
              <a:solidFill>
                <a:srgbClr val="40B7DD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56390FCF-51A5-4E66-B0F3-DFBC630E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27" y="2730708"/>
            <a:ext cx="2200510" cy="35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467">
            <a:extLst>
              <a:ext uri="{FF2B5EF4-FFF2-40B4-BE49-F238E27FC236}">
                <a16:creationId xmlns:a16="http://schemas.microsoft.com/office/drawing/2014/main" id="{8F3875A6-A747-4736-BB3F-9CD6DD29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8337" r="6184" b="13367"/>
          <a:stretch>
            <a:fillRect/>
          </a:stretch>
        </p:blipFill>
        <p:spPr bwMode="auto">
          <a:xfrm>
            <a:off x="10021619" y="2053452"/>
            <a:ext cx="1483486" cy="44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468">
            <a:extLst>
              <a:ext uri="{FF2B5EF4-FFF2-40B4-BE49-F238E27FC236}">
                <a16:creationId xmlns:a16="http://schemas.microsoft.com/office/drawing/2014/main" id="{938B234B-E725-4E3F-B75E-4DBB89D2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992" y="3320144"/>
            <a:ext cx="1828612" cy="5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BA50DC54-7432-47BA-B25E-DC726D89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16957"/>
          <a:stretch>
            <a:fillRect/>
          </a:stretch>
        </p:blipFill>
        <p:spPr bwMode="auto">
          <a:xfrm>
            <a:off x="10353272" y="3399113"/>
            <a:ext cx="125365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33422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C06AA-F283-4800-BD1C-E992DF23DA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BE3DA-24E4-4DA6-A9C5-A8D823243E5E}"/>
              </a:ext>
            </a:extLst>
          </p:cNvPr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67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天池平台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2237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天池官网：</a:t>
            </a:r>
            <a:r>
              <a:rPr lang="en" altLang="zh-CN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https://tianchi.aliyun.com/competition/gameList/algorithmList</a:t>
            </a:r>
            <a:endParaRPr lang="en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登录账号：使用淘宝、支付宝账号登录；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天池</a:t>
            </a:r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Notebook</a:t>
            </a: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" altLang="zh-CN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http://tianchi.aliyun.com/notebook-ai/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赛题名称：零基础入门</a:t>
            </a:r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NLP-</a:t>
            </a: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新闻文本分类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比赛链接：</a:t>
            </a:r>
            <a:r>
              <a:rPr lang="en" altLang="zh-CN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https://tianchi.aliyun.com/competition/entrance/531810/introduction</a:t>
            </a:r>
            <a:endParaRPr lang="en-US" altLang="zh-CN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about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Tianchi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87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zh-CN" altLang="en-US" dirty="0"/>
              <a:t>天池平台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18977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赛题是个人赛，但可以组队学习。购买了课程的同学加入组队</a:t>
            </a:r>
            <a:r>
              <a:rPr lang="en-US" altLang="zh-CN" sz="1800" dirty="0">
                <a:solidFill>
                  <a:schemeClr val="bg1"/>
                </a:solidFill>
              </a:rPr>
              <a:t>&amp;</a:t>
            </a:r>
            <a:r>
              <a:rPr lang="zh-CN" altLang="en-US" sz="1800" dirty="0">
                <a:solidFill>
                  <a:schemeClr val="bg1"/>
                </a:solidFill>
              </a:rPr>
              <a:t>社群学习</a:t>
            </a:r>
            <a:r>
              <a:rPr lang="en-US" altLang="zh-CN" sz="1800" dirty="0">
                <a:solidFill>
                  <a:schemeClr val="bg1"/>
                </a:solidFill>
              </a:rPr>
              <a:t>~</a:t>
            </a:r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组队学习更加方便，且能够知识点互补，最终排名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证书会发放给每个人；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社群提问，助教在线答疑，能够让你顺利入门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NLP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9715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组队预期：队长能够带领组员一起学习，组员能够完成自己的目标；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about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Tianchi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2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311097" cy="92333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入门数据竞赛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Kaggle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5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数据竞赛是什么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8380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数据竞赛是以工业</a:t>
            </a:r>
            <a:r>
              <a:rPr lang="en-US" altLang="zh-CN" sz="1800" dirty="0">
                <a:solidFill>
                  <a:schemeClr val="bg1"/>
                </a:solidFill>
              </a:rPr>
              <a:t>/</a:t>
            </a:r>
            <a:r>
              <a:rPr lang="zh-CN" altLang="en-US" sz="1800" dirty="0">
                <a:solidFill>
                  <a:schemeClr val="bg1"/>
                </a:solidFill>
              </a:rPr>
              <a:t>学术</a:t>
            </a:r>
            <a:r>
              <a:rPr lang="zh-CN" altLang="en-US" sz="1800" b="1" dirty="0">
                <a:solidFill>
                  <a:schemeClr val="accent4"/>
                </a:solidFill>
              </a:rPr>
              <a:t>问题为导向</a:t>
            </a:r>
            <a:r>
              <a:rPr lang="zh-CN" altLang="en-US" sz="1800" dirty="0">
                <a:solidFill>
                  <a:schemeClr val="bg1"/>
                </a:solidFill>
              </a:rPr>
              <a:t>的，聚合广泛、跨学科人才参与的，利用数据研发算法模型和探索解决方案的研发模式。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数据竞赛是：</a:t>
            </a:r>
            <a:endParaRPr lang="en-US" altLang="zh-CN" sz="1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一种众包的竞赛模型（对参赛人员门槛没有限制）；</a:t>
            </a:r>
            <a:endParaRPr lang="en-US" altLang="zh-CN" sz="1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有明确的问题背景（具有较强的业务或数据背景）；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What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Competition ?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3564CC-A62E-D043-A5B6-6671A48C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659601"/>
              </p:ext>
            </p:extLst>
          </p:nvPr>
        </p:nvGraphicFramePr>
        <p:xfrm>
          <a:off x="1991544" y="465313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93320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35530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1058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数据竞赛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普通学科竞赛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内容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数据挖掘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机器学习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学科知识点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55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打分反馈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支持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不支持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92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定量打分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支持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不支持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8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交互式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支持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不支持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59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2716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0007;#308500;#262144;#18433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9598ed2-f0d3-44b3-8546-1934f6945b7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8936"/>
  <p:tag name="KSO_WM_SLIDE_ID" val="diagram20198936_7"/>
  <p:tag name="KSO_WM_TEMPLATE_SUBCATEGORY" val="0"/>
  <p:tag name="KSO_WM_SLIDE_TYPE" val="text"/>
  <p:tag name="KSO_WM_SLIDE_SUBTYPE" val="diag"/>
  <p:tag name="KSO_WM_SLIDE_ITEM_CNT" val="8"/>
  <p:tag name="KSO_WM_SLIDE_INDEX" val="7"/>
  <p:tag name="KSO_WM_SLIDE_SIZE" val="830.247*305.504"/>
  <p:tag name="KSO_WM_SLIDE_POSITION" val="68.5396*166.392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8599</TotalTime>
  <Words>3133</Words>
  <Application>Microsoft Office PowerPoint</Application>
  <PresentationFormat>宽屏</PresentationFormat>
  <Paragraphs>437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等线</vt:lpstr>
      <vt:lpstr>等线 Light</vt:lpstr>
      <vt:lpstr>黑体</vt:lpstr>
      <vt:lpstr>思源黑体 CN Bold</vt:lpstr>
      <vt:lpstr>思源黑体 CN Light</vt:lpstr>
      <vt:lpstr>思源黑体 CN Regular</vt:lpstr>
      <vt:lpstr>微软雅黑</vt:lpstr>
      <vt:lpstr>微软雅黑 Light</vt:lpstr>
      <vt:lpstr>Arial</vt:lpstr>
      <vt:lpstr>Cambria Math</vt:lpstr>
      <vt:lpstr>Wingdings</vt:lpstr>
      <vt:lpstr>深度学习项目PPT模板V1.4</vt:lpstr>
      <vt:lpstr>NLP文本分类挑战赛 开营仪式 </vt:lpstr>
      <vt:lpstr>个人介绍</vt:lpstr>
      <vt:lpstr>个人介绍</vt:lpstr>
      <vt:lpstr>PowerPoint 演示文稿</vt:lpstr>
      <vt:lpstr>天池平台</vt:lpstr>
      <vt:lpstr>天池平台</vt:lpstr>
      <vt:lpstr>天池平台</vt:lpstr>
      <vt:lpstr>1 入门数据竞赛</vt:lpstr>
      <vt:lpstr>1.1 数据竞赛是什么?</vt:lpstr>
      <vt:lpstr>1.1 数据竞赛是什么?</vt:lpstr>
      <vt:lpstr>1.1 数据竞赛是什么?</vt:lpstr>
      <vt:lpstr>2 赛题介绍</vt:lpstr>
      <vt:lpstr>Part2.1 赛题介绍</vt:lpstr>
      <vt:lpstr>Part2.1 赛题介绍</vt:lpstr>
      <vt:lpstr>Part2.2 赛题数据</vt:lpstr>
      <vt:lpstr>Part2.2 赛题数据</vt:lpstr>
      <vt:lpstr>Part2.3 赛题制作流程&amp;难度</vt:lpstr>
      <vt:lpstr>Part2.4 字符匿名数据</vt:lpstr>
      <vt:lpstr>Part2.5 机器配置</vt:lpstr>
      <vt:lpstr>Part2.6赛题评价指标</vt:lpstr>
      <vt:lpstr>Part2 总结</vt:lpstr>
      <vt:lpstr>互动</vt:lpstr>
      <vt:lpstr>3 赛题思路</vt:lpstr>
      <vt:lpstr>Part3 赛题思路</vt:lpstr>
      <vt:lpstr>Part3 赛题思路</vt:lpstr>
      <vt:lpstr>Part3 赛题思路</vt:lpstr>
      <vt:lpstr>Part3 赛题思路</vt:lpstr>
      <vt:lpstr>Part3 赛题思路</vt:lpstr>
      <vt:lpstr>Part3 赛题思路</vt:lpstr>
      <vt:lpstr>Part3 赛题思路</vt:lpstr>
      <vt:lpstr>Part3 赛题思路</vt:lpstr>
      <vt:lpstr>4 代码讲解</vt:lpstr>
      <vt:lpstr>Part4 代码讲解</vt:lpstr>
      <vt:lpstr>Part4 代码讲解</vt:lpstr>
      <vt:lpstr>5 经验分享</vt:lpstr>
      <vt:lpstr>Part5 经验分享</vt:lpstr>
      <vt:lpstr>Part5 经验分享</vt:lpstr>
      <vt:lpstr>Part5 经验分享</vt:lpstr>
      <vt:lpstr>Part5课程安排</vt:lpstr>
      <vt:lpstr>Part5 经验分享</vt:lpstr>
      <vt:lpstr>Q&amp;A互动</vt:lpstr>
      <vt:lpstr>Q&amp;A</vt:lpstr>
      <vt:lpstr>Q&amp;A</vt:lpstr>
      <vt:lpstr>Q&amp;A</vt:lpstr>
      <vt:lpstr>互动</vt:lpstr>
      <vt:lpstr>你能从本次课程中获得什么</vt:lpstr>
      <vt:lpstr>你能获得什么</vt:lpstr>
      <vt:lpstr>1.1 数据竞赛是什么?</vt:lpstr>
      <vt:lpstr>参赛路径</vt:lpstr>
      <vt:lpstr>1.3 如何学习数据竞赛？</vt:lpstr>
      <vt:lpstr>PowerPoint 演示文稿</vt:lpstr>
      <vt:lpstr>结语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591478840@qq.com</cp:lastModifiedBy>
  <cp:revision>1005</cp:revision>
  <dcterms:created xsi:type="dcterms:W3CDTF">2018-01-29T03:45:15Z</dcterms:created>
  <dcterms:modified xsi:type="dcterms:W3CDTF">2020-07-29T13:53:41Z</dcterms:modified>
</cp:coreProperties>
</file>